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57" r:id="rId3"/>
    <p:sldId id="274" r:id="rId4"/>
    <p:sldId id="258" r:id="rId5"/>
    <p:sldId id="259" r:id="rId6"/>
    <p:sldId id="260" r:id="rId7"/>
    <p:sldId id="273" r:id="rId8"/>
    <p:sldId id="262" r:id="rId9"/>
    <p:sldId id="264" r:id="rId10"/>
    <p:sldId id="271" r:id="rId11"/>
    <p:sldId id="276" r:id="rId12"/>
    <p:sldId id="270" r:id="rId13"/>
    <p:sldId id="277" r:id="rId14"/>
    <p:sldId id="278" r:id="rId15"/>
    <p:sldId id="279" r:id="rId16"/>
    <p:sldId id="280"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00"/>
    <a:srgbClr val="006600"/>
    <a:srgbClr val="CC0000"/>
    <a:srgbClr val="0066CC"/>
    <a:srgbClr val="00FF00"/>
    <a:srgbClr val="0000FF"/>
    <a:srgbClr val="663300"/>
    <a:srgbClr val="008000"/>
    <a:srgbClr val="FF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17" autoAdjust="0"/>
  </p:normalViewPr>
  <p:slideViewPr>
    <p:cSldViewPr>
      <p:cViewPr varScale="1">
        <p:scale>
          <a:sx n="74" d="100"/>
          <a:sy n="74" d="100"/>
        </p:scale>
        <p:origin x="-104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CE9BBB-D66A-4152-BA29-5356307880BA}" type="datetimeFigureOut">
              <a:rPr lang="en-US" smtClean="0"/>
              <a:pPr/>
              <a:t>1/17/2012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FC9E40-FA6A-451E-8C4D-089C569160D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7FC9E40-FA6A-451E-8C4D-089C569160DB}"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7FC9E40-FA6A-451E-8C4D-089C569160DB}" type="slidenum">
              <a:rPr lang="en-US" smtClean="0"/>
              <a:pPr/>
              <a:t>13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7FC9E40-FA6A-451E-8C4D-089C569160DB}" type="slidenum">
              <a:rPr lang="en-US" smtClean="0"/>
              <a:pPr/>
              <a:t>14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7FC9E40-FA6A-451E-8C4D-089C569160DB}" type="slidenum">
              <a:rPr lang="en-US" smtClean="0"/>
              <a:pPr/>
              <a:t>15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7FC9E40-FA6A-451E-8C4D-089C569160DB}"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2893F93-05A7-438E-9ADB-560B91E48C15}" type="datetimeFigureOut">
              <a:rPr lang="en-US" smtClean="0"/>
              <a:pPr/>
              <a:t>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9AC837-1FBA-4782-833F-1A36932BBF58}"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893F93-05A7-438E-9ADB-560B91E48C15}" type="datetimeFigureOut">
              <a:rPr lang="en-US" smtClean="0"/>
              <a:pPr/>
              <a:t>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9AC837-1FBA-4782-833F-1A36932BBF58}"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893F93-05A7-438E-9ADB-560B91E48C15}" type="datetimeFigureOut">
              <a:rPr lang="en-US" smtClean="0"/>
              <a:pPr/>
              <a:t>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9AC837-1FBA-4782-833F-1A36932BBF58}"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2893F93-05A7-438E-9ADB-560B91E48C15}" type="datetimeFigureOut">
              <a:rPr lang="en-US" smtClean="0"/>
              <a:pPr/>
              <a:t>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9AC837-1FBA-4782-833F-1A36932BBF58}"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893F93-05A7-438E-9ADB-560B91E48C15}" type="datetimeFigureOut">
              <a:rPr lang="en-US" smtClean="0"/>
              <a:pPr/>
              <a:t>1/17/2012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79AC837-1FBA-4782-833F-1A36932BBF58}"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2893F93-05A7-438E-9ADB-560B91E48C15}" type="datetimeFigureOut">
              <a:rPr lang="en-US" smtClean="0"/>
              <a:pPr/>
              <a:t>1/17/2012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9AC837-1FBA-4782-833F-1A36932BBF58}"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2893F93-05A7-438E-9ADB-560B91E48C15}" type="datetimeFigureOut">
              <a:rPr lang="en-US" smtClean="0"/>
              <a:pPr/>
              <a:t>1/17/2012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79AC837-1FBA-4782-833F-1A36932BBF5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2893F93-05A7-438E-9ADB-560B91E48C15}" type="datetimeFigureOut">
              <a:rPr lang="en-US" smtClean="0"/>
              <a:pPr/>
              <a:t>1/17/2012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79AC837-1FBA-4782-833F-1A36932BBF58}"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893F93-05A7-438E-9ADB-560B91E48C15}" type="datetimeFigureOut">
              <a:rPr lang="en-US" smtClean="0"/>
              <a:pPr/>
              <a:t>1/17/2012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79AC837-1FBA-4782-833F-1A36932BBF58}"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893F93-05A7-438E-9ADB-560B91E48C15}" type="datetimeFigureOut">
              <a:rPr lang="en-US" smtClean="0"/>
              <a:pPr/>
              <a:t>1/17/2012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9AC837-1FBA-4782-833F-1A36932BBF58}"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893F93-05A7-438E-9ADB-560B91E48C15}" type="datetimeFigureOut">
              <a:rPr lang="en-US" smtClean="0"/>
              <a:pPr/>
              <a:t>1/17/2012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79AC837-1FBA-4782-833F-1A36932BBF58}"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200"/>
            </a:gs>
            <a:gs pos="45000">
              <a:srgbClr val="FF7A00"/>
            </a:gs>
            <a:gs pos="70000">
              <a:srgbClr val="FF0300"/>
            </a:gs>
            <a:gs pos="100000">
              <a:srgbClr val="4D0808"/>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893F93-05A7-438E-9ADB-560B91E48C15}" type="datetimeFigureOut">
              <a:rPr lang="en-US" smtClean="0"/>
              <a:pPr/>
              <a:t>1/17/2012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9AC837-1FBA-4782-833F-1A36932BBF5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tx=113&amp;ty=33"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0.jpeg"/><Relationship Id="rId3" Type="http://schemas.openxmlformats.org/officeDocument/2006/relationships/image" Target="../media/image21.jpeg"/><Relationship Id="rId7" Type="http://schemas.openxmlformats.org/officeDocument/2006/relationships/image" Target="../media/image25.jpeg"/><Relationship Id="rId12" Type="http://schemas.openxmlformats.org/officeDocument/2006/relationships/image" Target="../media/image29.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24.jpeg"/><Relationship Id="rId11" Type="http://schemas.openxmlformats.org/officeDocument/2006/relationships/image" Target="../media/image28.jpeg"/><Relationship Id="rId5" Type="http://schemas.openxmlformats.org/officeDocument/2006/relationships/image" Target="../media/image23.jpeg"/><Relationship Id="rId15" Type="http://schemas.openxmlformats.org/officeDocument/2006/relationships/image" Target="../media/image32.jpeg"/><Relationship Id="rId10" Type="http://schemas.openxmlformats.org/officeDocument/2006/relationships/image" Target="../media/image27.jpeg"/><Relationship Id="rId4" Type="http://schemas.openxmlformats.org/officeDocument/2006/relationships/image" Target="../media/image22.jpeg"/><Relationship Id="rId9" Type="http://schemas.openxmlformats.org/officeDocument/2006/relationships/hyperlink" Target="Box%20Turtles.docx" TargetMode="External"/><Relationship Id="rId14" Type="http://schemas.openxmlformats.org/officeDocument/2006/relationships/image" Target="../media/image31.jpeg"/></Relationships>
</file>

<file path=ppt/slides/_rels/slide13.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0.jpeg"/><Relationship Id="rId3" Type="http://schemas.openxmlformats.org/officeDocument/2006/relationships/image" Target="../media/image21.jpeg"/><Relationship Id="rId7" Type="http://schemas.openxmlformats.org/officeDocument/2006/relationships/image" Target="../media/image25.jpeg"/><Relationship Id="rId12" Type="http://schemas.openxmlformats.org/officeDocument/2006/relationships/image" Target="../media/image29.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4.jpeg"/><Relationship Id="rId11" Type="http://schemas.openxmlformats.org/officeDocument/2006/relationships/image" Target="../media/image28.jpeg"/><Relationship Id="rId5" Type="http://schemas.openxmlformats.org/officeDocument/2006/relationships/image" Target="../media/image23.jpeg"/><Relationship Id="rId15" Type="http://schemas.openxmlformats.org/officeDocument/2006/relationships/image" Target="../media/image32.jpeg"/><Relationship Id="rId10" Type="http://schemas.openxmlformats.org/officeDocument/2006/relationships/image" Target="../media/image27.jpeg"/><Relationship Id="rId4" Type="http://schemas.openxmlformats.org/officeDocument/2006/relationships/image" Target="../media/image22.jpeg"/><Relationship Id="rId9" Type="http://schemas.openxmlformats.org/officeDocument/2006/relationships/hyperlink" Target="Box%20Turtles.docx" TargetMode="External"/><Relationship Id="rId14" Type="http://schemas.openxmlformats.org/officeDocument/2006/relationships/image" Target="../media/image31.jpeg"/></Relationships>
</file>

<file path=ppt/slides/_rels/slide14.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0.jpeg"/><Relationship Id="rId3" Type="http://schemas.openxmlformats.org/officeDocument/2006/relationships/image" Target="../media/image21.jpeg"/><Relationship Id="rId7" Type="http://schemas.openxmlformats.org/officeDocument/2006/relationships/image" Target="../media/image25.jpeg"/><Relationship Id="rId12" Type="http://schemas.openxmlformats.org/officeDocument/2006/relationships/image" Target="../media/image29.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4.jpeg"/><Relationship Id="rId11" Type="http://schemas.openxmlformats.org/officeDocument/2006/relationships/image" Target="../media/image28.jpeg"/><Relationship Id="rId5" Type="http://schemas.openxmlformats.org/officeDocument/2006/relationships/image" Target="../media/image23.jpeg"/><Relationship Id="rId15" Type="http://schemas.openxmlformats.org/officeDocument/2006/relationships/image" Target="../media/image32.jpeg"/><Relationship Id="rId10" Type="http://schemas.openxmlformats.org/officeDocument/2006/relationships/image" Target="../media/image27.jpeg"/><Relationship Id="rId4" Type="http://schemas.openxmlformats.org/officeDocument/2006/relationships/image" Target="../media/image22.jpeg"/><Relationship Id="rId9" Type="http://schemas.openxmlformats.org/officeDocument/2006/relationships/hyperlink" Target="Box%20Turtles.docx" TargetMode="External"/><Relationship Id="rId14" Type="http://schemas.openxmlformats.org/officeDocument/2006/relationships/image" Target="../media/image31.jpeg"/></Relationships>
</file>

<file path=ppt/slides/_rels/slide15.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0.jpeg"/><Relationship Id="rId3" Type="http://schemas.openxmlformats.org/officeDocument/2006/relationships/image" Target="../media/image21.jpeg"/><Relationship Id="rId7" Type="http://schemas.openxmlformats.org/officeDocument/2006/relationships/image" Target="../media/image25.jpeg"/><Relationship Id="rId12" Type="http://schemas.openxmlformats.org/officeDocument/2006/relationships/image" Target="../media/image29.jpe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24.jpeg"/><Relationship Id="rId11" Type="http://schemas.openxmlformats.org/officeDocument/2006/relationships/image" Target="../media/image28.jpeg"/><Relationship Id="rId5" Type="http://schemas.openxmlformats.org/officeDocument/2006/relationships/image" Target="../media/image23.jpeg"/><Relationship Id="rId15" Type="http://schemas.openxmlformats.org/officeDocument/2006/relationships/image" Target="../media/image32.jpeg"/><Relationship Id="rId10" Type="http://schemas.openxmlformats.org/officeDocument/2006/relationships/image" Target="../media/image27.jpeg"/><Relationship Id="rId4" Type="http://schemas.openxmlformats.org/officeDocument/2006/relationships/image" Target="../media/image22.jpeg"/><Relationship Id="rId9" Type="http://schemas.openxmlformats.org/officeDocument/2006/relationships/hyperlink" Target="Box%20Turtles.docx" TargetMode="External"/><Relationship Id="rId14" Type="http://schemas.openxmlformats.org/officeDocument/2006/relationships/image" Target="../media/image31.jpeg"/></Relationships>
</file>

<file path=ppt/slides/_rels/slide16.xml.rels><?xml version="1.0" encoding="UTF-8" standalone="yes"?>
<Relationships xmlns="http://schemas.openxmlformats.org/package/2006/relationships"><Relationship Id="rId8" Type="http://schemas.openxmlformats.org/officeDocument/2006/relationships/image" Target="../media/image26.jpeg"/><Relationship Id="rId13" Type="http://schemas.openxmlformats.org/officeDocument/2006/relationships/image" Target="../media/image30.jpeg"/><Relationship Id="rId3" Type="http://schemas.openxmlformats.org/officeDocument/2006/relationships/image" Target="../media/image21.jpeg"/><Relationship Id="rId7" Type="http://schemas.openxmlformats.org/officeDocument/2006/relationships/image" Target="../media/image25.jpeg"/><Relationship Id="rId12"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4.jpeg"/><Relationship Id="rId11" Type="http://schemas.openxmlformats.org/officeDocument/2006/relationships/image" Target="../media/image28.jpeg"/><Relationship Id="rId5" Type="http://schemas.openxmlformats.org/officeDocument/2006/relationships/image" Target="../media/image23.jpeg"/><Relationship Id="rId15" Type="http://schemas.openxmlformats.org/officeDocument/2006/relationships/image" Target="../media/image32.jpeg"/><Relationship Id="rId10" Type="http://schemas.openxmlformats.org/officeDocument/2006/relationships/image" Target="../media/image27.jpeg"/><Relationship Id="rId4" Type="http://schemas.openxmlformats.org/officeDocument/2006/relationships/image" Target="../media/image22.jpeg"/><Relationship Id="rId9" Type="http://schemas.openxmlformats.org/officeDocument/2006/relationships/hyperlink" Target="Box%20Turtles.docx" TargetMode="External"/><Relationship Id="rId14" Type="http://schemas.openxmlformats.org/officeDocument/2006/relationships/image" Target="../media/image31.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2.xml"/><Relationship Id="rId1" Type="http://schemas.openxmlformats.org/officeDocument/2006/relationships/audio" Target="file:///C:\Users\0800227\AppData\Local\Microsoft\Windows\Temporary%20Internet%20Files\Content.IE5\V0HWKISA\MS910220363%5b1%5d.wav" TargetMode="Externa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7.jpeg"/><Relationship Id="rId7" Type="http://schemas.openxmlformats.org/officeDocument/2006/relationships/image" Target="../media/image10.png"/><Relationship Id="rId2" Type="http://schemas.openxmlformats.org/officeDocument/2006/relationships/slideLayout" Target="../slideLayouts/slideLayout7.xml"/><Relationship Id="rId1" Type="http://schemas.openxmlformats.org/officeDocument/2006/relationships/audio" Target="file:///C:\Users\0800227\Music\beep-5.mp3" TargetMode="External"/><Relationship Id="rId6" Type="http://schemas.openxmlformats.org/officeDocument/2006/relationships/image" Target="../media/image4.png"/><Relationship Id="rId5" Type="http://schemas.openxmlformats.org/officeDocument/2006/relationships/image" Target="../media/image9.png"/><Relationship Id="rId4" Type="http://schemas.openxmlformats.org/officeDocument/2006/relationships/image" Target="../media/image8.jpe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audio" Target="../media/audio1.wav"/><Relationship Id="rId1" Type="http://schemas.openxmlformats.org/officeDocument/2006/relationships/slideLayout" Target="../slideLayouts/slideLayout7.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8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prstTxWarp prst="textDeflateBottom">
              <a:avLst/>
            </a:prstTxWarp>
          </a:bodyPr>
          <a:lstStyle/>
          <a:p>
            <a:r>
              <a:rPr lang="en-US" dirty="0" smtClean="0">
                <a:solidFill>
                  <a:srgbClr val="663300"/>
                </a:solidFill>
                <a:effectLst>
                  <a:glow rad="228600">
                    <a:schemeClr val="accent1">
                      <a:satMod val="175000"/>
                      <a:alpha val="40000"/>
                    </a:schemeClr>
                  </a:glow>
                </a:effectLst>
              </a:rPr>
              <a:t>SAVE THE ORANGUTANS</a:t>
            </a:r>
            <a:endParaRPr lang="en-US" dirty="0">
              <a:solidFill>
                <a:srgbClr val="663300"/>
              </a:solidFill>
              <a:effectLst>
                <a:glow rad="228600">
                  <a:schemeClr val="accent1">
                    <a:satMod val="175000"/>
                    <a:alpha val="40000"/>
                  </a:schemeClr>
                </a:glow>
              </a:effectLst>
            </a:endParaRPr>
          </a:p>
        </p:txBody>
      </p:sp>
      <p:sp>
        <p:nvSpPr>
          <p:cNvPr id="1028" name="AutoShape 4" descr="data:image/jpeg;base64,/9j/4AAQSkZJRgABAQAAAQABAAD/2wCEAAkGBhQSEBUUERQUFBQVFRcaGBUUFRcWFxQdHhsYGBkcFRgXHCYeGhkkHB0bHy8gJCcpLCwsFSAxNTAqNScsLCkBCQoKDgwOGg8PGi0kHyQsLDQ1MSw1KTIsLjQ0Ki8tLCwtNSwsNTQ0LCwuLCwsLC8qLyksLC8sLCwsLSwsLCwsLP/AABEIAL4AvAMBIgACEQEDEQH/xAAbAAACAwEBAQAAAAAAAAAAAAAABgQFBwMCAf/EAEIQAAIBAwEFBAcGAwYGAwAAAAECAwAEERIFBiExQRNRYXEHIjKBkaGxFEJSYnLBFSPRJDNDU5LwY3OissLhFoLS/8QAGQEBAAMBAQAAAAAAAAAAAAAAAAIDBAUB/8QAKxEAAgIBAgQFBQEBAQAAAAAAAAECAxEEEiExQVEFE2Fx8BQiMoGxkdEz/9oADAMBAAIRAxEAPwDcaKKKAKKKKAKKKrNu7xQ2axtOSqySrGG0kqrNnBc8lXpk99AWdRLXa0MrMkUsbsntKjqzL09YA5Hvqm9IdhcTbNnjtM9qwHqq2lnXUC6q3QsuR76Wtk702Wz1B/hd3YphVeZrUBVGeHaSISSM9TmgLPfPeLadvHcSW1rbiKBC/ayylmkAGSUiQDGOPtN0qz3OhuWjFxcXn2hZo0ZEWFIo4wRqGnBLE4OOJ6cqvLmBZomRsMkiFT3FWGD8QaVfRTM38NWGT27WSW3bn/huQOfTTigKLf8AubmTaB+xu+dnWouSikhZXaQfy3A55iR8efDnWhbI2olzBHPEcpKiup8CM4PiOR8RSXs70fJdXV7c7QifVLcFYk7Z1BhRVRCwjYA59Y4PEZ6Vdbk7vS2Int/VNqJi9thiWRH9Zo2BHAK2cHJzqoCB6MuP8Rb8W07n5aF/aqLbG9s8O3mftG+xQfZredMnQrTh2WQjkCraQT3EU3bjbCktYZ1mChpbu4lGk59V3yufHFVOy9zHmt9ppeLoa9uZSORKoAEhbgemNWKAtJN4JTtlbNNPZLaGaUketqL6EAOeHfTKzADJ4AdT0rNfRJHPLPeT3ilZk7C1Oc8TChDsCeYYkNXHfDfSG6uBaNK0Oz1crdXYV+zlYY/syyqNKA59Zie8DxA0jZ+0op4xJBIksZzh0YMpxwPEVJpK9EKr/C1KABGnuSoXlp7Z9OPDGKm7x+kK3srhIJRIxMZkkaJC4t0yFDzBeIUk4z0xQDRRXGyvUmjWSJ1dHGVdSCrDvBFdqA53CsUYIQrEHSxGQDjgSMjIB6Ug7Ou9qPtGW1a7t8QRwyMwtCNYctlQO19U4Xnx58q0KqSz3dKbQnu9YImihj0aeK9mWOdWeOc93SgEux9KcoG0hMgLwvJ9kAXHbDtTbqvP1iJdIP66bfR/tyS82dDPPjtWDh9IwNSuynA6cqg7J9G0KLAbg9tLb3E0yOAUGZJO0wy5OQDpPmuatt0d3jZW3Y6w47WVwQunAd2cDGTyzjNAXVFFFAFFFZ/6Qtr/ANstrWe4azs5Y5HkmV+zMrKQBEJfuDB1HqcgUA1b0rcm0kNiyrcKAya1DB8HJQ55ahlc9M1A2beQbZ2adaepKpSWI+1E44MpzyZW4g+RqDsz0mbP1RQRSyFCViSZo5DEzAYVTMwwWOOZ5nrXraG5E63Mtxs67+yG4wZo2hWaN2HDtFUkaXxz76A++jvaMumeyuW1zWMixdr/AJsZXVEx/Np4HyrlvDu5tG9MtvJPbRWMjYPZRubho850EudAJ5ahV5uvuwllGwDvLLK5kmmk9uVzwyccAAOAUcAKuaA528CoioowqqFA7gBgfKuleJplQFnYKBzLEAD3mq4bz2pOBcQk/wDMX65xXjaXM8yWlFZ7tf0nyRSNGtsMqebS5B7iNAwQfOjZXpWBD/aYtJCkr2ZJDn8JB5Hx5VT9RXnGSHmR7mhUVlZ9L04Y/wBniK9BrYH44/amzYW/cU0Pa3Gi2ycKHlUlwOZAwDjPDlXsb4S5M9U4vkMssQZSrDIIII7weBqLs/Y0MEAghjRIlBAQD1ePE5B5565rlY7x20x0xTxO34Q41f6edWVWp55ExK2PjYmxP7WVJt1kJ7M8HLOxVUyOpIHLhmlWA32zoH2rIbedrzQ1xG+VMOo6YhHKurVGoZQVx0OM1rk0KupV1DKwwVYAgg8wQeBFKS+iyzEikdsIkcSLa9s32YODkMIj48cZx4V6CduHu49lZiKVkaQvJIwjGI0LsWKxg8kGcCrPZe3YLkyiCRZOxkMb6c4VwASM8jz6Urb07clu7g7M2exV8A3dyvK1jP3V/wCMw5d3zDTsLYcNnbpBbrojQYA6nvLHqxPEmgJ9FfM19oAooooAooqi3t3kNpEgjTtbiZxHBDnHaOeOWPRFHrMegHjQF7XC8sI5V0yxpIoOcOquM9+GB40kXI23bL27SWt4FGqS1SJojjmRBJklm7tXPuNN2wNtx3ltFcQ50SqGGeY6EHxByPdQC1vBsS7vpVtWiigsI5Y3aQPqknCFXVY0AAiGoYJPHhw7qdaK43l4kSNJIwVFGST/AL5+FOQO1L+296UiYxiREI9p2GsjPRI14k+JwB48qo7+7vr/AIW6NBbnkzHQzjvJ548B8TVNc7pJB/f3EYb8KAu3wHL31ht1Mkvsjw7vgiidj6Ii7dlhnOo3FzK3TtEUIP0gMNPuFUa2tWUkCg+pkjvIwT7s18EVcay1yeWY5TyyB9nr4bep5iryYqr3kclc1vXCS2q1aKuLxVNTPUyrgsotX84uF/4aqW92pgBT3sDfKGABVu7hgPuXiBl8lljBZffqHhSjJFXy2soWOJnaP8wj1j34YEfA1spvcXwLoTaN02btOOeMPE6sCBnSwbB7jpPOpVY1s7cm5U9vsy7idh/luUbydWGMeDU87r73yO4tr+I291j1cjCTgczGeWe9QT4eHWhZu5rBrjLPM77xbomWVbq0kFveJgdpjKTJ1juEGNa9x5jhg0b076JaFYY1NxeS/wB1bR+035nP+HGOrHuPdTLSpvVu7J2yX1iF+2RDSyEhVuosjVE56HqrdCKuJihsTZl1dI+0FuHbasEjK9q3qQxqM6rUx54K44iTPEhTngTWp2Fw0kSO6NEzKpMbEFkJGSpI4EjlwrzbWKK7SiNUklC9owA1NpGFDMPaxkgVJoAooooApb3r3MF20c0c0lvdQBuxmjOQueYeM+qynqOB8a8eknb5tNmzOrBJHAijYnAV5PVDE9AoJbP5a57O3hSOSxs7dhda4WZ5xLr0xxqF7QsM6i7nHPv7qAprvf28sYzFf2pecjTbzWwLQXMh4IrdYnJxwPjimjcnYBsrCC3YhnRPXI5F2JZ8eGokDyrts7b6T3NzAqN/ZjGrSHGhmZdeleuVGM/qFW1AFLNxtCJx9puT/JVj2EZ49pj/ABNP3ifu9AuD14WW8O2Y7aEtJ6xbIVPxnHLy7zSBb2Vxfy6sZ6Z5JGOgHcPCsep1Gz7IrMuxTZZjguLJe1985piVjzFH4H1j5t08h86q4NmOwLaTpHNjwA8yevzpu/gdtZR65v5j9F7z+Vf3NL209qvO3rcFHsovBV8h3+NcjUKS43S49vnIyWZXGb49is0V90VJFudOrHDOM1401gyZzgUryUqQVryVpkZIzJXJ0qWy1yZammSyQnjrrZbGM50xsvadEY6S36CeBPhnNdOyyQBzJwKj3EBU4IIIPXgRV0JdyaZHurG4tJAxEkLjkwyp9xHMfKmTZfpBjmUQbTUFcjTOvAow5MdPFWB5OvLuqdu9vqpHYXwEkZ4CRxnH/MzzH5uY699SN4/RdHKpe0IRiM6Cco36TzHzHlXVpUkt1TyuxqgnjMWNmw71mVkkIdkxiQY0zI3FJARwyRkHH3lPQirSsZ3W3qm2VcfZrwMICeIbnCT99O9O8DzHjsiOGAIIIIyCOII6EHuroVzU0aIyyj0TSjtX0l2ySmC1D31z/k2o16en8yT2EAPPJ4Uw7Z2PHdQPBOC0bgBgGZSRkHmpB6Ur7U3Ka2eC42RFBHJCrI0JzGlxG2CVZlGdasNQY55nNWEiz3O3mkuhMlxEILmCTTJCG16Qw1RkN1BXr3qaYqVN0dg3K3FxeX3ZLNcCNBDCSUiSPVpyx9pznif9hroCPOY3zE+h8jjG2lsg96np7qU7z0V2wkM1i8thOR7ds2Fbrh4j6rLnpwqy27uLY3r9pPCGlHDtUdkkXHIakIPCq2LcG4gYG02ndooIJjn0XKYzxA1gEcPE0BcbobuGztyjydtK8kkssunT2ru2S2OnDAx4Vdu4AJJwBxJPSvtU29LM0IhQ4e4cRg9wOS59yA1GTwsnjeELNtYPtO5aZ8rbodKd5A6DxPMnpmmu/vYrOHgAAOCIOGo/75mpCrHbQY9mONfp9Sfqazvam02uJS7cuSr+EdB599c26xaWOec38/wzTkqlnqzxe3zzSF5Dkn4AdwHQVc7D3ZMg7SX1Ixx7i39B41L3b3YziSYcOaqevifDw61K3u2ppUQpzYZbHReg9/0HjWKGnxB33/53KY14XmWC7te9Ej4jGmJOCKPmT4n+lRba0Z2CqMk0JHmmi02b2FrJI3tshA8AeHx41krhK+bb5Li/b5yKYp2SyxSZK8dnnlUzsKs93dndpJJ4RMPe3Afv8Kqqg7JqK6kYR3PAuMteorIursvHQASOuDwz7jj411uIsEirDdSULdKp5SKyEd+RnHxFTpipzUX1PYLLwL0i0zbJt47+IxyHTcxjhJ1kXkNXfjkTz5Goe8+xOwlOPYbip/b3VUWV60MqyJ7SnPgR1B8COFaK35U3CxcOpZH7JYkR9tbGkt3KSLg9D0Yd4NXO5e+pt2EM5zCThWP+Ef8A8fSn2e2hv7ZSRlXGVP3kPh4g8D5VlG8u7z2smlxkH2WHJh/XwrbKuWnkpweV85l7i63lcjU95t1ob+HRIOOPUkHtIfDvHh1qg9HN5LCZdnXX97b+tGejxE4BU9Qp4eTAdKiejbe3OLSY8QP5THqBzQ+XMeGR0FMO9NqI5be8HBoZAjnvilIjYHwDFX8MHvrpQkppWRNMWn9yGOlbeu92lCXltEtJIEjLFJTKJiVBLBSp0nOOFNNVG85u+w02KxGV2ClpidESnOp9I9sj8Pj7qvJiRP6T72G3gmktLWQXCo0UcN0xml1AEBIuyLE8ePQd9aPZTs8SO6GNmRSyMQShIBKkjgSDw91Le5fo7t9nopGZpwukzycWA/DGOUcfE+qPfmmugMabfI2mz7+LsbyG6lnu5I2+zyKuZJG0FXx+HBzT3ur6QLK6McENz2k+gZVkkV2Kr6xOtRx4E0wvtKIc5Ix5uo/eucF9A8mEkhaTBxpZGbHXkc4oCbVNM+vaMa9Ird397uqL8lf41c1VzRdlNNct7PYRr4+oZnPx1ivH6njFvfjbGpxAp4Lgv4noPcOPv8K+7p7va8SyD1B7IP3j4+A+dU+xLFru5JbqS7nuGeOPoK0yKIKoVRgAYAHSuRRV9Ta7p8uhkhHzJb3yPNzcCNGduSjJrOLq5MkjO3Njny7h7uVMu+e0MKsQ6+s3kOQ+PH3UrwRlmAHMnFZvE7t81Wun9K9TPMtqLvdrZXaPqYeqvzq73nf+Uq/icfLJqfsyyEUYXr186qt4HzLGvcpPxIH7GtMqvptJJdXz/ZY4eXS+5TfZeFXW6lvhZG73A/0j+pNRGHCrnYUWLdPzZb4kn6Vk8Mhm3d2RTpVmeRN3htdEzeZqstJ+zljf8LqfdkZ+WaZt8YcOD3j/AH9KUphWa1eVc0ujK5rbN+5pm3NlC4hKdeanuNZTdQlWKsMEHBHdWubLn1wRt+JFPyGfnShv7sbBE6jg3BvPoff+1dfX07oq2PxGy+GVvRx9Hu2dLtbseDZZPA/eHvHH3Hvpx2zsdLmIxyDgeR6qehFY/FctG6unBkYMPMftWy7OvlmiSReTqD5d48weHuqzRWKyt1y6fw9olujtZhm3Nmy2dxpOVdGDKw64OVZa1H+KC/2PK4xqe3lVgPuyBTy/+wBHmK6b+bsi7tyUH86MEp3sOq+/p40leiXamJ5rR/ZlQso/MPVbHmp/6KnVF02bOjJRWyWDUdk3fa28Un+ZGjf6lDfvVZv3tiW02dcXEGntIk1LrGpeYzkAjpmrXZtmIYY4gciNEQHv0qF/ao28tvC9nOtznsTE/aac6tOCWxjjnHdW4vFiPYO2JAC21IYweP8AJs1b4GRs1b7J3cuY0Ilv5pmLZ1GONcDAGAB04Z99Rdk+kjZbKqR3sICqFAlYxtwGBntQvGmOHaUTjUksbA9VdSPiDQC5F6L9lc1s4D8T59astlbl2VtJ2lvawxSAEa0QBsHmM0lbv3+0Ipr61sraCRYr2Zu1mmKBe1xKF7NVLEetzz1pi2ZZbXaZHurizSIHLxQQuS47tchyPMd1ANtL2/d1os2HV2Vfnk/IUw0rb8wmT7NEPvz4+WPoc1RqM+XLBCz8WSdytmdlbBiPWk9Y+X3R8OPvpgryiAAAcABgDuqFt667O2kbrpIHmeA+tSilTXjokElCPsIm1r3tZ3foTgeQ4D+vvq53P2dqcyHknAeLH+g+opZj48BWl7IsexhVOoGT5nif9+FcLQ1O652S6cf2YaI757mTKVdtz/2k+CqP3/emqkLbVx/aZP1Y+AArd4pLFKXdl+qf2Ei4uMrgczwHmeApyhjCqFHIAD4cKRdlevcRL+cE+71v2p9qvwqGIyl6/P6R0i4Ni7vlF/KVu4kfv+3zpFkNaPvPDqtX8MH4Gs2kNZfEYYuz3S/4VahYnk0XdCbVZx+GofAmrG/slliaNuTDHl3H3GqLcGXNsw/DI3zCn96Za7VGJ0xz2NsOMF7GJ7StTFIyNwKkg07+jPaeqKSEnjG2pf0t/Rgf9QqJ6SNlYZZ1HBvVbzHL4j6VQ7iX/Z38Y6SBkPvGR8wK5lKdF+356GaC2WYNerItu2P2Hb1vKvCOaVT4DWdDj4nPvrXaQ/S7Y5tYpx7UEyHPgSAfmFPurrWxys9jVJdR8ooFQtsbPM8LRrLJAWx/MhIDrgg+qSCBnl76tJmY7z3sk169vf8A2fZ0BciKZ7VJzcLxwRcSZjjYjoQCM1d7P9CGylQaommJ49o8rZbP/LKrjyFd7r0YvKhSTae0HRhgq7xMpHiDHg1N3Y9Hy2MHYxXN0yaiw1OPVyAMKAAAOGceJoCxuI7Wxa4vJXEQm7Mys7+plF0LpH4iOHDieFUu0vSfbtCo2cy3dzMxSGFcg6gMlpQcFI1ByScZ6d4++lCACG2uHQyR2t3FJJHp16kOYyQvUrqDDypeja9uNo/bdm2HYBrcwtJfARB/WDI4jT+ZkDI8RjuoDUoC2ldeA2BqxxGcccZ6Zqu2nZF7i2bGRG7knu9QgfOjd61uY4cXkyTylidUcfZqoOMKB1A7zx41aV41ngeNZClvfufFuq/ikHyBP9KZKTfSHJ/cj9Z/7RWbWPFMiu54gyt3Ssu0uFzyT1j7uXzx8K0SljcO0xC0h5u2B5L/AOyaZ6r0FWylevEjRHbD3Csz2nLmaQ/nb6mtMrKbt/5j/qb6msviv4xXuVarki+3Ni1XBb8KH4kgf1p4pU3Ch9WV+9lX4An/AMvlTXWrQQ20L1LaFiCOF7DrjdfxKw+IrJZTxrYayXbUWieRe52+vD5Vl8Th+Mvcq1K5MavR1J6kw/Mp+II/anCkf0bv6048Iz/308Vu0f8A4x+dS+n8EVu8eze3tpI8cdOV8xxH9PfWK2t12U8b/gkRvgwJ+Vb5WG772HY3cyDgCSy+TcR9flVGshiUZohcuKkblVLvjs1rixmiUZZlGB4hgf2qzsZdUSN+JFPxANd66D4o0cwqPe7RihXVNIka98jqg+LEVIrO91N3oNpNPe3yLcSG4mijjlGpLeONyiqqHgGONRPPjXoNAt7lXUMjK6nkykMD5EcK6Vno2OmzNrWq2eY4L7tUltgT2asia1ljU+yehxw4jvrQqAKhLteNjMsTCSSD240I1gldSqc8iRyzU2k7ebd27F4t1sxoklkjMM/bAlCo9aOTSPadDkDvDDoDQFXvJvehtLTasMpRYnxJbu4Uyox7OaMoTgzIRkfpPfWg286uiuhyrAMp7wRkH4Un7t+i63t3M9wTd3TMzmWUDSrMcsYoh6qZPXifGrVt9IUvfskyywuxxE8qFYpzgHEUnIt0wccqAv6SPSOOMB8JP/CneqDevYzTmDSMhZRq8FPtH5fOs2qg51OK+cSu1botFjsS17O3iTqEGfM8T8zU6iitEVtWETSwsBWR3Leu36j9a1ysg2icSyDud/8AuNcnxNZUf2ZdVyRoW5cOm0U/iZm+eP2q9qFsa30W8S9RGufPGT86m106o7YRj2RpgsRSCsy34h03bfmCn5YP0rTaQfSVBh4n71K/A5/8qy6+O6rPZlV6zA9ejP27jyj+r0+Ui+i9eFwfGMfJz+9PVWaRYpj86kqfwQVlvpgssSRSj7yMp81OfoflWpUr+kLYDXdsixrqZZk5dFJ0sfIA591WXw3waJWLMS+2UmIIgekaD/pFSq+KuBioW2dtQ2kLTXMgjiTGWOepwAAOJOegq4mepdswrOsDSoszqWWMsAzAHGVB58foe6la93Pu4LmSfZVxHEJ21y21wheFn6uhUhkY9QOf0uNsbv2e04FMipKhAaOZD6y9Q0Ui8R7uFU2zbfaVjKkRP8QtGcKJWKpc24PWUnhKg7/a+lAS9gbpzi5+2bQnWe4CFI1jUpDbqfa7NTxLN1Y8ccKa6KKAKKKKAXv/AJMybU+xyqqJJAJIH45kYMRKmTwyBg4HHHGqr0vzxjZciNxlkZFt1HtmbUNHZ446hzyOlMW8G7UF7GI7hNQU6lYEq8bdGR1wVPlVVsX0cWtvMJz208y+xJcytM0f6NXBfPGfGgGS1Ddmuv29I1Y78cfnXWiigCiiigCss2tZ6toNF+OYD3MQT8ia1Ol+bdsttFbjhoC5I66wNI4d2OOfCsmqpdqil3KrYbse4wCiiitZaFKXpJt82qv+CQfAgj64ptqv2/s37RbSRDmy8M944j51VdDfW4kJrMWhe9GEGLaR/wAUp+SqPrmnGqvdnZJtrWOJsagMtjlqJyfrj3VaUpjtgl6HsFiKQUUUVaSCl3aO6pub5Jrl1e3hXMNvp9XtTkNJLng5A4KOmT72KigEC73euNlO0+y1MtqSWm2fn2fxPaH7rddHI9OgDvs+8EsSSBXQOoYLIul1yM4Zeh8KkUUAUUUUAUUUUAUUUUAUt7JkuzdN2usxAuASABz9Ujln/wB0yUVRbT5kovc1h9OvuXV27FJYTz36ewVG2htBYYy750jHLnx4cKk0nb+33sRD9TfRf3+VV6zUfT0ysXPp7k9LT51qh0GSx2zDN/dupPdyb4HjU2s62zs6GKKJ4ZcyHGQrAjlxYY4jjwputdqlLJZpckhAT3t0Hx4fGs2m10pylC1JNLOVywX6jSKKUq22m8YfMt6KSF3sumBkWIGMHojEDzbNMuz9qmW27bRpOliFJ4HA6HuNXUa+q5tRzyzxXQqt0dlSzLHbmWVFJce+VxJnsoQcc8Bmx54q13c3m+0Eo6hXAzw5EdefI1GrxGi2ShFvjy4PiSs0N1cXJrl6l5NOqDLkKB1JwPnUSHbkDtpWVCegzjPlnnSjdF769MeoiNSceAXgTjvJ+tTNsblokTPCzakGSGIOoDieQGDWd62+e6dME4x7vi8c8Fy0lMNsbZNSfbkvccK+NnHDnS9uXtRpYmRzkxkYJ5kHOM+WD8qYq6NF0b61ZHqYbqnTNwfQXN29mXEUjGdiV08Br1DOR08qY6KKUURohsi2/cXWu2W5pfoKKKKvKgooooAooooAooooAooooApF/h7XW0GEqsE4niCDpHBfjw+NPVFZNTpVqNqk+CecdzTRqHTucVxaxnsZ7snZMZvmhkBKqXwM4zjiM+6nfaVkkkLRsQqkYzwGnuqO+wI+3E65VwcnB4NwxxB/ajb+yTcRaFcoc58G8G8KyafSvT02R2p5bx6rojTdqFdZB7msY/T7isr3OzzggPET5qfI81P++NONjcrNCrIMKy8u7pikg7OuJCIGlBAPIsxA+VPGzbEQxLGDkKOfeeZPxqnw3fvkkns7Po+y9C3X7NsW2t/p1Xd+ogbA20bZnwhfUAMZxyNW26VhI9w1w66VOo8sZLHp4CvG7EWm+k5YzIPg3/qnaqfDtI7IxlOXCDeF6+5ZrtSoOUYx4ySyxBu9djemTTlGJI/MrcSM94/arLau+kbQssQYswI4gALngevOme4tlkXS6hh3EZqJb7AgRtSxKD3njjyzyrV9FfW5RpmlGXfms9ij6qme2VsW5LtyfuVm5ey2iiZ3GDIRgHngZxnzyflTHRRXR09MaK1XHoYLrXdNzfUKKKKvKgooooAooooD/9k="/>
          <p:cNvSpPr>
            <a:spLocks noChangeAspect="1" noChangeArrowheads="1"/>
          </p:cNvSpPr>
          <p:nvPr/>
        </p:nvSpPr>
        <p:spPr bwMode="auto">
          <a:xfrm>
            <a:off x="63500" y="-877888"/>
            <a:ext cx="1790700" cy="1809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0" name="AutoShape 6" descr="data:image/jpeg;base64,/9j/4AAQSkZJRgABAQAAAQABAAD/2wCEAAkGBhQSEBUUERQUFBQVFRcaGBUUFRcWFxQdHhsYGBkcFRgXHCYeGhkkHB0bHy8gJCcpLCwsFSAxNTAqNScsLCkBCQoKDgwOGg8PGi0kHyQsLDQ1MSw1KTIsLjQ0Ki8tLCwtNSwsNTQ0LCwuLCwsLC8qLyksLC8sLCwsLSwsLCwsLP/AABEIAL4AvAMBIgACEQEDEQH/xAAbAAACAwEBAQAAAAAAAAAAAAAABgQFBwMCAf/EAEIQAAIBAwEFBAcGAwYGAwAAAAECAwAEERIFBiExQRNRYXEHIjKBkaGxFEJSYnLBFSPRJDNDU5LwY3OissLhFoLS/8QAGQEBAAMBAQAAAAAAAAAAAAAAAAIDBAUB/8QAKxEAAgIBAgQFBQEBAQAAAAAAAAECAxEEEiExQVEFE2Fx8BQiMoGxkdEz/9oADAMBAAIRAxEAPwDcaKKKAKKKKAKKKrNu7xQ2axtOSqySrGG0kqrNnBc8lXpk99AWdRLXa0MrMkUsbsntKjqzL09YA5Hvqm9IdhcTbNnjtM9qwHqq2lnXUC6q3QsuR76Wtk702Wz1B/hd3YphVeZrUBVGeHaSISSM9TmgLPfPeLadvHcSW1rbiKBC/ayylmkAGSUiQDGOPtN0qz3OhuWjFxcXn2hZo0ZEWFIo4wRqGnBLE4OOJ6cqvLmBZomRsMkiFT3FWGD8QaVfRTM38NWGT27WSW3bn/huQOfTTigKLf8AubmTaB+xu+dnWouSikhZXaQfy3A55iR8efDnWhbI2olzBHPEcpKiup8CM4PiOR8RSXs70fJdXV7c7QifVLcFYk7Z1BhRVRCwjYA59Y4PEZ6Vdbk7vS2Int/VNqJi9thiWRH9Zo2BHAK2cHJzqoCB6MuP8Rb8W07n5aF/aqLbG9s8O3mftG+xQfZredMnQrTh2WQjkCraQT3EU3bjbCktYZ1mChpbu4lGk59V3yufHFVOy9zHmt9ppeLoa9uZSORKoAEhbgemNWKAtJN4JTtlbNNPZLaGaUketqL6EAOeHfTKzADJ4AdT0rNfRJHPLPeT3ilZk7C1Oc8TChDsCeYYkNXHfDfSG6uBaNK0Oz1crdXYV+zlYY/syyqNKA59Zie8DxA0jZ+0op4xJBIksZzh0YMpxwPEVJpK9EKr/C1KABGnuSoXlp7Z9OPDGKm7x+kK3srhIJRIxMZkkaJC4t0yFDzBeIUk4z0xQDRRXGyvUmjWSJ1dHGVdSCrDvBFdqA53CsUYIQrEHSxGQDjgSMjIB6Ug7Ou9qPtGW1a7t8QRwyMwtCNYctlQO19U4Xnx58q0KqSz3dKbQnu9YImihj0aeK9mWOdWeOc93SgEux9KcoG0hMgLwvJ9kAXHbDtTbqvP1iJdIP66bfR/tyS82dDPPjtWDh9IwNSuynA6cqg7J9G0KLAbg9tLb3E0yOAUGZJO0wy5OQDpPmuatt0d3jZW3Y6w47WVwQunAd2cDGTyzjNAXVFFFAFFFZ/6Qtr/ANstrWe4azs5Y5HkmV+zMrKQBEJfuDB1HqcgUA1b0rcm0kNiyrcKAya1DB8HJQ55ahlc9M1A2beQbZ2adaepKpSWI+1E44MpzyZW4g+RqDsz0mbP1RQRSyFCViSZo5DEzAYVTMwwWOOZ5nrXraG5E63Mtxs67+yG4wZo2hWaN2HDtFUkaXxz76A++jvaMumeyuW1zWMixdr/AJsZXVEx/Np4HyrlvDu5tG9MtvJPbRWMjYPZRubho850EudAJ5ahV5uvuwllGwDvLLK5kmmk9uVzwyccAAOAUcAKuaA528CoioowqqFA7gBgfKuleJplQFnYKBzLEAD3mq4bz2pOBcQk/wDMX65xXjaXM8yWlFZ7tf0nyRSNGtsMqebS5B7iNAwQfOjZXpWBD/aYtJCkr2ZJDn8JB5Hx5VT9RXnGSHmR7mhUVlZ9L04Y/wBniK9BrYH44/amzYW/cU0Pa3Gi2ycKHlUlwOZAwDjPDlXsb4S5M9U4vkMssQZSrDIIII7weBqLs/Y0MEAghjRIlBAQD1ePE5B5565rlY7x20x0xTxO34Q41f6edWVWp55ExK2PjYmxP7WVJt1kJ7M8HLOxVUyOpIHLhmlWA32zoH2rIbedrzQ1xG+VMOo6YhHKurVGoZQVx0OM1rk0KupV1DKwwVYAgg8wQeBFKS+iyzEikdsIkcSLa9s32YODkMIj48cZx4V6CduHu49lZiKVkaQvJIwjGI0LsWKxg8kGcCrPZe3YLkyiCRZOxkMb6c4VwASM8jz6Urb07clu7g7M2exV8A3dyvK1jP3V/wCMw5d3zDTsLYcNnbpBbrojQYA6nvLHqxPEmgJ9FfM19oAooooAooqi3t3kNpEgjTtbiZxHBDnHaOeOWPRFHrMegHjQF7XC8sI5V0yxpIoOcOquM9+GB40kXI23bL27SWt4FGqS1SJojjmRBJklm7tXPuNN2wNtx3ltFcQ50SqGGeY6EHxByPdQC1vBsS7vpVtWiigsI5Y3aQPqknCFXVY0AAiGoYJPHhw7qdaK43l4kSNJIwVFGST/AL5+FOQO1L+296UiYxiREI9p2GsjPRI14k+JwB48qo7+7vr/AIW6NBbnkzHQzjvJ548B8TVNc7pJB/f3EYb8KAu3wHL31ht1Mkvsjw7vgiidj6Ii7dlhnOo3FzK3TtEUIP0gMNPuFUa2tWUkCg+pkjvIwT7s18EVcay1yeWY5TyyB9nr4bep5iryYqr3kclc1vXCS2q1aKuLxVNTPUyrgsotX84uF/4aqW92pgBT3sDfKGABVu7hgPuXiBl8lljBZffqHhSjJFXy2soWOJnaP8wj1j34YEfA1spvcXwLoTaN02btOOeMPE6sCBnSwbB7jpPOpVY1s7cm5U9vsy7idh/luUbydWGMeDU87r73yO4tr+I291j1cjCTgczGeWe9QT4eHWhZu5rBrjLPM77xbomWVbq0kFveJgdpjKTJ1juEGNa9x5jhg0b076JaFYY1NxeS/wB1bR+035nP+HGOrHuPdTLSpvVu7J2yX1iF+2RDSyEhVuosjVE56HqrdCKuJihsTZl1dI+0FuHbasEjK9q3qQxqM6rUx54K44iTPEhTngTWp2Fw0kSO6NEzKpMbEFkJGSpI4EjlwrzbWKK7SiNUklC9owA1NpGFDMPaxkgVJoAooooApb3r3MF20c0c0lvdQBuxmjOQueYeM+qynqOB8a8eknb5tNmzOrBJHAijYnAV5PVDE9AoJbP5a57O3hSOSxs7dhda4WZ5xLr0xxqF7QsM6i7nHPv7qAprvf28sYzFf2pecjTbzWwLQXMh4IrdYnJxwPjimjcnYBsrCC3YhnRPXI5F2JZ8eGokDyrts7b6T3NzAqN/ZjGrSHGhmZdeleuVGM/qFW1AFLNxtCJx9puT/JVj2EZ49pj/ABNP3ifu9AuD14WW8O2Y7aEtJ6xbIVPxnHLy7zSBb2Vxfy6sZ6Z5JGOgHcPCsep1Gz7IrMuxTZZjguLJe1985piVjzFH4H1j5t08h86q4NmOwLaTpHNjwA8yevzpu/gdtZR65v5j9F7z+Vf3NL209qvO3rcFHsovBV8h3+NcjUKS43S49vnIyWZXGb49is0V90VJFudOrHDOM1401gyZzgUryUqQVryVpkZIzJXJ0qWy1yZammSyQnjrrZbGM50xsvadEY6S36CeBPhnNdOyyQBzJwKj3EBU4IIIPXgRV0JdyaZHurG4tJAxEkLjkwyp9xHMfKmTZfpBjmUQbTUFcjTOvAow5MdPFWB5OvLuqdu9vqpHYXwEkZ4CRxnH/MzzH5uY699SN4/RdHKpe0IRiM6Cco36TzHzHlXVpUkt1TyuxqgnjMWNmw71mVkkIdkxiQY0zI3FJARwyRkHH3lPQirSsZ3W3qm2VcfZrwMICeIbnCT99O9O8DzHjsiOGAIIIIyCOII6EHuroVzU0aIyyj0TSjtX0l2ySmC1D31z/k2o16en8yT2EAPPJ4Uw7Z2PHdQPBOC0bgBgGZSRkHmpB6Ur7U3Ka2eC42RFBHJCrI0JzGlxG2CVZlGdasNQY55nNWEiz3O3mkuhMlxEILmCTTJCG16Qw1RkN1BXr3qaYqVN0dg3K3FxeX3ZLNcCNBDCSUiSPVpyx9pznif9hroCPOY3zE+h8jjG2lsg96np7qU7z0V2wkM1i8thOR7ds2Fbrh4j6rLnpwqy27uLY3r9pPCGlHDtUdkkXHIakIPCq2LcG4gYG02ndooIJjn0XKYzxA1gEcPE0BcbobuGztyjydtK8kkssunT2ru2S2OnDAx4Vdu4AJJwBxJPSvtU29LM0IhQ4e4cRg9wOS59yA1GTwsnjeELNtYPtO5aZ8rbodKd5A6DxPMnpmmu/vYrOHgAAOCIOGo/75mpCrHbQY9mONfp9Sfqazvam02uJS7cuSr+EdB599c26xaWOec38/wzTkqlnqzxe3zzSF5Dkn4AdwHQVc7D3ZMg7SX1Ixx7i39B41L3b3YziSYcOaqevifDw61K3u2ppUQpzYZbHReg9/0HjWKGnxB33/53KY14XmWC7te9Ej4jGmJOCKPmT4n+lRba0Z2CqMk0JHmmi02b2FrJI3tshA8AeHx41krhK+bb5Li/b5yKYp2SyxSZK8dnnlUzsKs93dndpJJ4RMPe3Afv8Kqqg7JqK6kYR3PAuMteorIursvHQASOuDwz7jj411uIsEirDdSULdKp5SKyEd+RnHxFTpipzUX1PYLLwL0i0zbJt47+IxyHTcxjhJ1kXkNXfjkTz5Goe8+xOwlOPYbip/b3VUWV60MqyJ7SnPgR1B8COFaK35U3CxcOpZH7JYkR9tbGkt3KSLg9D0Yd4NXO5e+pt2EM5zCThWP+Ef8A8fSn2e2hv7ZSRlXGVP3kPh4g8D5VlG8u7z2smlxkH2WHJh/XwrbKuWnkpweV85l7i63lcjU95t1ob+HRIOOPUkHtIfDvHh1qg9HN5LCZdnXX97b+tGejxE4BU9Qp4eTAdKiejbe3OLSY8QP5THqBzQ+XMeGR0FMO9NqI5be8HBoZAjnvilIjYHwDFX8MHvrpQkppWRNMWn9yGOlbeu92lCXltEtJIEjLFJTKJiVBLBSp0nOOFNNVG85u+w02KxGV2ClpidESnOp9I9sj8Pj7qvJiRP6T72G3gmktLWQXCo0UcN0xml1AEBIuyLE8ePQd9aPZTs8SO6GNmRSyMQShIBKkjgSDw91Le5fo7t9nopGZpwukzycWA/DGOUcfE+qPfmmugMabfI2mz7+LsbyG6lnu5I2+zyKuZJG0FXx+HBzT3ur6QLK6McENz2k+gZVkkV2Kr6xOtRx4E0wvtKIc5Ix5uo/eucF9A8mEkhaTBxpZGbHXkc4oCbVNM+vaMa9Ird397uqL8lf41c1VzRdlNNct7PYRr4+oZnPx1ivH6njFvfjbGpxAp4Lgv4noPcOPv8K+7p7va8SyD1B7IP3j4+A+dU+xLFru5JbqS7nuGeOPoK0yKIKoVRgAYAHSuRRV9Ta7p8uhkhHzJb3yPNzcCNGduSjJrOLq5MkjO3Njny7h7uVMu+e0MKsQ6+s3kOQ+PH3UrwRlmAHMnFZvE7t81Wun9K9TPMtqLvdrZXaPqYeqvzq73nf+Uq/icfLJqfsyyEUYXr186qt4HzLGvcpPxIH7GtMqvptJJdXz/ZY4eXS+5TfZeFXW6lvhZG73A/0j+pNRGHCrnYUWLdPzZb4kn6Vk8Mhm3d2RTpVmeRN3htdEzeZqstJ+zljf8LqfdkZ+WaZt8YcOD3j/AH9KUphWa1eVc0ujK5rbN+5pm3NlC4hKdeanuNZTdQlWKsMEHBHdWubLn1wRt+JFPyGfnShv7sbBE6jg3BvPoff+1dfX07oq2PxGy+GVvRx9Hu2dLtbseDZZPA/eHvHH3Hvpx2zsdLmIxyDgeR6qehFY/FctG6unBkYMPMftWy7OvlmiSReTqD5d48weHuqzRWKyt1y6fw9olujtZhm3Nmy2dxpOVdGDKw64OVZa1H+KC/2PK4xqe3lVgPuyBTy/+wBHmK6b+bsi7tyUH86MEp3sOq+/p40leiXamJ5rR/ZlQso/MPVbHmp/6KnVF02bOjJRWyWDUdk3fa28Un+ZGjf6lDfvVZv3tiW02dcXEGntIk1LrGpeYzkAjpmrXZtmIYY4gciNEQHv0qF/ao28tvC9nOtznsTE/aac6tOCWxjjnHdW4vFiPYO2JAC21IYweP8AJs1b4GRs1b7J3cuY0Ilv5pmLZ1GONcDAGAB04Z99Rdk+kjZbKqR3sICqFAlYxtwGBntQvGmOHaUTjUksbA9VdSPiDQC5F6L9lc1s4D8T59astlbl2VtJ2lvawxSAEa0QBsHmM0lbv3+0Ipr61sraCRYr2Zu1mmKBe1xKF7NVLEetzz1pi2ZZbXaZHurizSIHLxQQuS47tchyPMd1ANtL2/d1os2HV2Vfnk/IUw0rb8wmT7NEPvz4+WPoc1RqM+XLBCz8WSdytmdlbBiPWk9Y+X3R8OPvpgryiAAAcABgDuqFt667O2kbrpIHmeA+tSilTXjokElCPsIm1r3tZ3foTgeQ4D+vvq53P2dqcyHknAeLH+g+opZj48BWl7IsexhVOoGT5nif9+FcLQ1O652S6cf2YaI757mTKVdtz/2k+CqP3/emqkLbVx/aZP1Y+AArd4pLFKXdl+qf2Ei4uMrgczwHmeApyhjCqFHIAD4cKRdlevcRL+cE+71v2p9qvwqGIyl6/P6R0i4Ni7vlF/KVu4kfv+3zpFkNaPvPDqtX8MH4Gs2kNZfEYYuz3S/4VahYnk0XdCbVZx+GofAmrG/slliaNuTDHl3H3GqLcGXNsw/DI3zCn96Za7VGJ0xz2NsOMF7GJ7StTFIyNwKkg07+jPaeqKSEnjG2pf0t/Rgf9QqJ6SNlYZZ1HBvVbzHL4j6VQ7iX/Z38Y6SBkPvGR8wK5lKdF+356GaC2WYNerItu2P2Hb1vKvCOaVT4DWdDj4nPvrXaQ/S7Y5tYpx7UEyHPgSAfmFPurrWxys9jVJdR8ooFQtsbPM8LRrLJAWx/MhIDrgg+qSCBnl76tJmY7z3sk169vf8A2fZ0BciKZ7VJzcLxwRcSZjjYjoQCM1d7P9CGylQaommJ49o8rZbP/LKrjyFd7r0YvKhSTae0HRhgq7xMpHiDHg1N3Y9Hy2MHYxXN0yaiw1OPVyAMKAAAOGceJoCxuI7Wxa4vJXEQm7Mys7+plF0LpH4iOHDieFUu0vSfbtCo2cy3dzMxSGFcg6gMlpQcFI1ByScZ6d4++lCACG2uHQyR2t3FJJHp16kOYyQvUrqDDypeja9uNo/bdm2HYBrcwtJfARB/WDI4jT+ZkDI8RjuoDUoC2ldeA2BqxxGcccZ6Zqu2nZF7i2bGRG7knu9QgfOjd61uY4cXkyTylidUcfZqoOMKB1A7zx41aV41ngeNZClvfufFuq/ikHyBP9KZKTfSHJ/cj9Z/7RWbWPFMiu54gyt3Ssu0uFzyT1j7uXzx8K0SljcO0xC0h5u2B5L/AOyaZ6r0FWylevEjRHbD3Csz2nLmaQ/nb6mtMrKbt/5j/qb6msviv4xXuVarki+3Ni1XBb8KH4kgf1p4pU3Ch9WV+9lX4An/AMvlTXWrQQ20L1LaFiCOF7DrjdfxKw+IrJZTxrYayXbUWieRe52+vD5Vl8Th+Mvcq1K5MavR1J6kw/Mp+II/anCkf0bv6048Iz/308Vu0f8A4x+dS+n8EVu8eze3tpI8cdOV8xxH9PfWK2t12U8b/gkRvgwJ+Vb5WG772HY3cyDgCSy+TcR9flVGshiUZohcuKkblVLvjs1rixmiUZZlGB4hgf2qzsZdUSN+JFPxANd66D4o0cwqPe7RihXVNIka98jqg+LEVIrO91N3oNpNPe3yLcSG4mijjlGpLeONyiqqHgGONRPPjXoNAt7lXUMjK6nkykMD5EcK6Vno2OmzNrWq2eY4L7tUltgT2asia1ljU+yehxw4jvrQqAKhLteNjMsTCSSD240I1gldSqc8iRyzU2k7ebd27F4t1sxoklkjMM/bAlCo9aOTSPadDkDvDDoDQFXvJvehtLTasMpRYnxJbu4Uyox7OaMoTgzIRkfpPfWg286uiuhyrAMp7wRkH4Un7t+i63t3M9wTd3TMzmWUDSrMcsYoh6qZPXifGrVt9IUvfskyywuxxE8qFYpzgHEUnIt0wccqAv6SPSOOMB8JP/CneqDevYzTmDSMhZRq8FPtH5fOs2qg51OK+cSu1botFjsS17O3iTqEGfM8T8zU6iitEVtWETSwsBWR3Leu36j9a1ysg2icSyDud/8AuNcnxNZUf2ZdVyRoW5cOm0U/iZm+eP2q9qFsa30W8S9RGufPGT86m106o7YRj2RpgsRSCsy34h03bfmCn5YP0rTaQfSVBh4n71K/A5/8qy6+O6rPZlV6zA9ejP27jyj+r0+Ui+i9eFwfGMfJz+9PVWaRYpj86kqfwQVlvpgssSRSj7yMp81OfoflWpUr+kLYDXdsixrqZZk5dFJ0sfIA591WXw3waJWLMS+2UmIIgekaD/pFSq+KuBioW2dtQ2kLTXMgjiTGWOepwAAOJOegq4mepdswrOsDSoszqWWMsAzAHGVB58foe6la93Pu4LmSfZVxHEJ21y21wheFn6uhUhkY9QOf0uNsbv2e04FMipKhAaOZD6y9Q0Ui8R7uFU2zbfaVjKkRP8QtGcKJWKpc24PWUnhKg7/a+lAS9gbpzi5+2bQnWe4CFI1jUpDbqfa7NTxLN1Y8ccKa6KKAKKKKAXv/AJMybU+xyqqJJAJIH45kYMRKmTwyBg4HHHGqr0vzxjZciNxlkZFt1HtmbUNHZ446hzyOlMW8G7UF7GI7hNQU6lYEq8bdGR1wVPlVVsX0cWtvMJz208y+xJcytM0f6NXBfPGfGgGS1Ddmuv29I1Y78cfnXWiigCiiigCss2tZ6toNF+OYD3MQT8ia1Ol+bdsttFbjhoC5I66wNI4d2OOfCsmqpdqil3KrYbse4wCiiitZaFKXpJt82qv+CQfAgj64ptqv2/s37RbSRDmy8M944j51VdDfW4kJrMWhe9GEGLaR/wAUp+SqPrmnGqvdnZJtrWOJsagMtjlqJyfrj3VaUpjtgl6HsFiKQUUUVaSCl3aO6pub5Jrl1e3hXMNvp9XtTkNJLng5A4KOmT72KigEC73euNlO0+y1MtqSWm2fn2fxPaH7rddHI9OgDvs+8EsSSBXQOoYLIul1yM4Zeh8KkUUAUUUUAUUUUAUUUUAUt7JkuzdN2usxAuASABz9Ujln/wB0yUVRbT5kovc1h9OvuXV27FJYTz36ewVG2htBYYy750jHLnx4cKk0nb+33sRD9TfRf3+VV6zUfT0ysXPp7k9LT51qh0GSx2zDN/dupPdyb4HjU2s62zs6GKKJ4ZcyHGQrAjlxYY4jjwputdqlLJZpckhAT3t0Hx4fGs2m10pylC1JNLOVywX6jSKKUq22m8YfMt6KSF3sumBkWIGMHojEDzbNMuz9qmW27bRpOliFJ4HA6HuNXUa+q5tRzyzxXQqt0dlSzLHbmWVFJce+VxJnsoQcc8Bmx54q13c3m+0Eo6hXAzw5EdefI1GrxGi2ShFvjy4PiSs0N1cXJrl6l5NOqDLkKB1JwPnUSHbkDtpWVCegzjPlnnSjdF769MeoiNSceAXgTjvJ+tTNsblokTPCzakGSGIOoDieQGDWd62+e6dME4x7vi8c8Fy0lMNsbZNSfbkvccK+NnHDnS9uXtRpYmRzkxkYJ5kHOM+WD8qYq6NF0b61ZHqYbqnTNwfQXN29mXEUjGdiV08Br1DOR08qY6KKUURohsi2/cXWu2W5pfoKKKKvKgooooAooooAooooAooooApF/h7XW0GEqsE4niCDpHBfjw+NPVFZNTpVqNqk+CecdzTRqHTucVxaxnsZ7snZMZvmhkBKqXwM4zjiM+6nfaVkkkLRsQqkYzwGnuqO+wI+3E65VwcnB4NwxxB/ajb+yTcRaFcoc58G8G8KyafSvT02R2p5bx6rojTdqFdZB7msY/T7isr3OzzggPET5qfI81P++NONjcrNCrIMKy8u7pikg7OuJCIGlBAPIsxA+VPGzbEQxLGDkKOfeeZPxqnw3fvkkns7Po+y9C3X7NsW2t/p1Xd+ogbA20bZnwhfUAMZxyNW26VhI9w1w66VOo8sZLHp4CvG7EWm+k5YzIPg3/qnaqfDtI7IxlOXCDeF6+5ZrtSoOUYx4ySyxBu9djemTTlGJI/MrcSM94/arLau+kbQssQYswI4gALngevOme4tlkXS6hh3EZqJb7AgRtSxKD3njjyzyrV9FfW5RpmlGXfms9ij6qme2VsW5LtyfuVm5ey2iiZ3GDIRgHngZxnzyflTHRRXR09MaK1XHoYLrXdNzfUKKKKvKgooooAooooD/9k="/>
          <p:cNvSpPr>
            <a:spLocks noChangeAspect="1" noChangeArrowheads="1"/>
          </p:cNvSpPr>
          <p:nvPr/>
        </p:nvSpPr>
        <p:spPr bwMode="auto">
          <a:xfrm>
            <a:off x="63500" y="-877888"/>
            <a:ext cx="1790700" cy="1809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32" name="AutoShape 8" descr="data:image/jpeg;base64,/9j/4AAQSkZJRgABAQAAAQABAAD/2wCEAAkGBhQSEBUUERQUFBQVFRcaGBUUFRcWFxQdHhsYGBkcFRgXHCYeGhkkHB0bHy8gJCcpLCwsFSAxNTAqNScsLCkBCQoKDgwOGg8PGi0kHyQsLDQ1MSw1KTIsLjQ0Ki8tLCwtNSwsNTQ0LCwuLCwsLC8qLyksLC8sLCwsLSwsLCwsLP/AABEIAL4AvAMBIgACEQEDEQH/xAAbAAACAwEBAQAAAAAAAAAAAAAABgQFBwMCAf/EAEIQAAIBAwEFBAcGAwYGAwAAAAECAwAEERIFBiExQRNRYXEHIjKBkaGxFEJSYnLBFSPRJDNDU5LwY3OissLhFoLS/8QAGQEBAAMBAQAAAAAAAAAAAAAAAAIDBAUB/8QAKxEAAgIBAgQFBQEBAQAAAAAAAAECAxEEEiExQVEFE2Fx8BQiMoGxkdEz/9oADAMBAAIRAxEAPwDcaKKKAKKKKAKKKrNu7xQ2axtOSqySrGG0kqrNnBc8lXpk99AWdRLXa0MrMkUsbsntKjqzL09YA5Hvqm9IdhcTbNnjtM9qwHqq2lnXUC6q3QsuR76Wtk702Wz1B/hd3YphVeZrUBVGeHaSISSM9TmgLPfPeLadvHcSW1rbiKBC/ayylmkAGSUiQDGOPtN0qz3OhuWjFxcXn2hZo0ZEWFIo4wRqGnBLE4OOJ6cqvLmBZomRsMkiFT3FWGD8QaVfRTM38NWGT27WSW3bn/huQOfTTigKLf8AubmTaB+xu+dnWouSikhZXaQfy3A55iR8efDnWhbI2olzBHPEcpKiup8CM4PiOR8RSXs70fJdXV7c7QifVLcFYk7Z1BhRVRCwjYA59Y4PEZ6Vdbk7vS2Int/VNqJi9thiWRH9Zo2BHAK2cHJzqoCB6MuP8Rb8W07n5aF/aqLbG9s8O3mftG+xQfZredMnQrTh2WQjkCraQT3EU3bjbCktYZ1mChpbu4lGk59V3yufHFVOy9zHmt9ppeLoa9uZSORKoAEhbgemNWKAtJN4JTtlbNNPZLaGaUketqL6EAOeHfTKzADJ4AdT0rNfRJHPLPeT3ilZk7C1Oc8TChDsCeYYkNXHfDfSG6uBaNK0Oz1crdXYV+zlYY/syyqNKA59Zie8DxA0jZ+0op4xJBIksZzh0YMpxwPEVJpK9EKr/C1KABGnuSoXlp7Z9OPDGKm7x+kK3srhIJRIxMZkkaJC4t0yFDzBeIUk4z0xQDRRXGyvUmjWSJ1dHGVdSCrDvBFdqA53CsUYIQrEHSxGQDjgSMjIB6Ug7Ou9qPtGW1a7t8QRwyMwtCNYctlQO19U4Xnx58q0KqSz3dKbQnu9YImihj0aeK9mWOdWeOc93SgEux9KcoG0hMgLwvJ9kAXHbDtTbqvP1iJdIP66bfR/tyS82dDPPjtWDh9IwNSuynA6cqg7J9G0KLAbg9tLb3E0yOAUGZJO0wy5OQDpPmuatt0d3jZW3Y6w47WVwQunAd2cDGTyzjNAXVFFFAFFFZ/6Qtr/ANstrWe4azs5Y5HkmV+zMrKQBEJfuDB1HqcgUA1b0rcm0kNiyrcKAya1DB8HJQ55ahlc9M1A2beQbZ2adaepKpSWI+1E44MpzyZW4g+RqDsz0mbP1RQRSyFCViSZo5DEzAYVTMwwWOOZ5nrXraG5E63Mtxs67+yG4wZo2hWaN2HDtFUkaXxz76A++jvaMumeyuW1zWMixdr/AJsZXVEx/Np4HyrlvDu5tG9MtvJPbRWMjYPZRubho850EudAJ5ahV5uvuwllGwDvLLK5kmmk9uVzwyccAAOAUcAKuaA528CoioowqqFA7gBgfKuleJplQFnYKBzLEAD3mq4bz2pOBcQk/wDMX65xXjaXM8yWlFZ7tf0nyRSNGtsMqebS5B7iNAwQfOjZXpWBD/aYtJCkr2ZJDn8JB5Hx5VT9RXnGSHmR7mhUVlZ9L04Y/wBniK9BrYH44/amzYW/cU0Pa3Gi2ycKHlUlwOZAwDjPDlXsb4S5M9U4vkMssQZSrDIIII7weBqLs/Y0MEAghjRIlBAQD1ePE5B5565rlY7x20x0xTxO34Q41f6edWVWp55ExK2PjYmxP7WVJt1kJ7M8HLOxVUyOpIHLhmlWA32zoH2rIbedrzQ1xG+VMOo6YhHKurVGoZQVx0OM1rk0KupV1DKwwVYAgg8wQeBFKS+iyzEikdsIkcSLa9s32YODkMIj48cZx4V6CduHu49lZiKVkaQvJIwjGI0LsWKxg8kGcCrPZe3YLkyiCRZOxkMb6c4VwASM8jz6Urb07clu7g7M2exV8A3dyvK1jP3V/wCMw5d3zDTsLYcNnbpBbrojQYA6nvLHqxPEmgJ9FfM19oAooooAooqi3t3kNpEgjTtbiZxHBDnHaOeOWPRFHrMegHjQF7XC8sI5V0yxpIoOcOquM9+GB40kXI23bL27SWt4FGqS1SJojjmRBJklm7tXPuNN2wNtx3ltFcQ50SqGGeY6EHxByPdQC1vBsS7vpVtWiigsI5Y3aQPqknCFXVY0AAiGoYJPHhw7qdaK43l4kSNJIwVFGST/AL5+FOQO1L+296UiYxiREI9p2GsjPRI14k+JwB48qo7+7vr/AIW6NBbnkzHQzjvJ548B8TVNc7pJB/f3EYb8KAu3wHL31ht1Mkvsjw7vgiidj6Ii7dlhnOo3FzK3TtEUIP0gMNPuFUa2tWUkCg+pkjvIwT7s18EVcay1yeWY5TyyB9nr4bep5iryYqr3kclc1vXCS2q1aKuLxVNTPUyrgsotX84uF/4aqW92pgBT3sDfKGABVu7hgPuXiBl8lljBZffqHhSjJFXy2soWOJnaP8wj1j34YEfA1spvcXwLoTaN02btOOeMPE6sCBnSwbB7jpPOpVY1s7cm5U9vsy7idh/luUbydWGMeDU87r73yO4tr+I291j1cjCTgczGeWe9QT4eHWhZu5rBrjLPM77xbomWVbq0kFveJgdpjKTJ1juEGNa9x5jhg0b076JaFYY1NxeS/wB1bR+035nP+HGOrHuPdTLSpvVu7J2yX1iF+2RDSyEhVuosjVE56HqrdCKuJihsTZl1dI+0FuHbasEjK9q3qQxqM6rUx54K44iTPEhTngTWp2Fw0kSO6NEzKpMbEFkJGSpI4EjlwrzbWKK7SiNUklC9owA1NpGFDMPaxkgVJoAooooApb3r3MF20c0c0lvdQBuxmjOQueYeM+qynqOB8a8eknb5tNmzOrBJHAijYnAV5PVDE9AoJbP5a57O3hSOSxs7dhda4WZ5xLr0xxqF7QsM6i7nHPv7qAprvf28sYzFf2pecjTbzWwLQXMh4IrdYnJxwPjimjcnYBsrCC3YhnRPXI5F2JZ8eGokDyrts7b6T3NzAqN/ZjGrSHGhmZdeleuVGM/qFW1AFLNxtCJx9puT/JVj2EZ49pj/ABNP3ifu9AuD14WW8O2Y7aEtJ6xbIVPxnHLy7zSBb2Vxfy6sZ6Z5JGOgHcPCsep1Gz7IrMuxTZZjguLJe1985piVjzFH4H1j5t08h86q4NmOwLaTpHNjwA8yevzpu/gdtZR65v5j9F7z+Vf3NL209qvO3rcFHsovBV8h3+NcjUKS43S49vnIyWZXGb49is0V90VJFudOrHDOM1401gyZzgUryUqQVryVpkZIzJXJ0qWy1yZammSyQnjrrZbGM50xsvadEY6S36CeBPhnNdOyyQBzJwKj3EBU4IIIPXgRV0JdyaZHurG4tJAxEkLjkwyp9xHMfKmTZfpBjmUQbTUFcjTOvAow5MdPFWB5OvLuqdu9vqpHYXwEkZ4CRxnH/MzzH5uY699SN4/RdHKpe0IRiM6Cco36TzHzHlXVpUkt1TyuxqgnjMWNmw71mVkkIdkxiQY0zI3FJARwyRkHH3lPQirSsZ3W3qm2VcfZrwMICeIbnCT99O9O8DzHjsiOGAIIIIyCOII6EHuroVzU0aIyyj0TSjtX0l2ySmC1D31z/k2o16en8yT2EAPPJ4Uw7Z2PHdQPBOC0bgBgGZSRkHmpB6Ur7U3Ka2eC42RFBHJCrI0JzGlxG2CVZlGdasNQY55nNWEiz3O3mkuhMlxEILmCTTJCG16Qw1RkN1BXr3qaYqVN0dg3K3FxeX3ZLNcCNBDCSUiSPVpyx9pznif9hroCPOY3zE+h8jjG2lsg96np7qU7z0V2wkM1i8thOR7ds2Fbrh4j6rLnpwqy27uLY3r9pPCGlHDtUdkkXHIakIPCq2LcG4gYG02ndooIJjn0XKYzxA1gEcPE0BcbobuGztyjydtK8kkssunT2ru2S2OnDAx4Vdu4AJJwBxJPSvtU29LM0IhQ4e4cRg9wOS59yA1GTwsnjeELNtYPtO5aZ8rbodKd5A6DxPMnpmmu/vYrOHgAAOCIOGo/75mpCrHbQY9mONfp9Sfqazvam02uJS7cuSr+EdB599c26xaWOec38/wzTkqlnqzxe3zzSF5Dkn4AdwHQVc7D3ZMg7SX1Ixx7i39B41L3b3YziSYcOaqevifDw61K3u2ppUQpzYZbHReg9/0HjWKGnxB33/53KY14XmWC7te9Ej4jGmJOCKPmT4n+lRba0Z2CqMk0JHmmi02b2FrJI3tshA8AeHx41krhK+bb5Li/b5yKYp2SyxSZK8dnnlUzsKs93dndpJJ4RMPe3Afv8Kqqg7JqK6kYR3PAuMteorIursvHQASOuDwz7jj411uIsEirDdSULdKp5SKyEd+RnHxFTpipzUX1PYLLwL0i0zbJt47+IxyHTcxjhJ1kXkNXfjkTz5Goe8+xOwlOPYbip/b3VUWV60MqyJ7SnPgR1B8COFaK35U3CxcOpZH7JYkR9tbGkt3KSLg9D0Yd4NXO5e+pt2EM5zCThWP+Ef8A8fSn2e2hv7ZSRlXGVP3kPh4g8D5VlG8u7z2smlxkH2WHJh/XwrbKuWnkpweV85l7i63lcjU95t1ob+HRIOOPUkHtIfDvHh1qg9HN5LCZdnXX97b+tGejxE4BU9Qp4eTAdKiejbe3OLSY8QP5THqBzQ+XMeGR0FMO9NqI5be8HBoZAjnvilIjYHwDFX8MHvrpQkppWRNMWn9yGOlbeu92lCXltEtJIEjLFJTKJiVBLBSp0nOOFNNVG85u+w02KxGV2ClpidESnOp9I9sj8Pj7qvJiRP6T72G3gmktLWQXCo0UcN0xml1AEBIuyLE8ePQd9aPZTs8SO6GNmRSyMQShIBKkjgSDw91Le5fo7t9nopGZpwukzycWA/DGOUcfE+qPfmmugMabfI2mz7+LsbyG6lnu5I2+zyKuZJG0FXx+HBzT3ur6QLK6McENz2k+gZVkkV2Kr6xOtRx4E0wvtKIc5Ix5uo/eucF9A8mEkhaTBxpZGbHXkc4oCbVNM+vaMa9Ird397uqL8lf41c1VzRdlNNct7PYRr4+oZnPx1ivH6njFvfjbGpxAp4Lgv4noPcOPv8K+7p7va8SyD1B7IP3j4+A+dU+xLFru5JbqS7nuGeOPoK0yKIKoVRgAYAHSuRRV9Ta7p8uhkhHzJb3yPNzcCNGduSjJrOLq5MkjO3Njny7h7uVMu+e0MKsQ6+s3kOQ+PH3UrwRlmAHMnFZvE7t81Wun9K9TPMtqLvdrZXaPqYeqvzq73nf+Uq/icfLJqfsyyEUYXr186qt4HzLGvcpPxIH7GtMqvptJJdXz/ZY4eXS+5TfZeFXW6lvhZG73A/0j+pNRGHCrnYUWLdPzZb4kn6Vk8Mhm3d2RTpVmeRN3htdEzeZqstJ+zljf8LqfdkZ+WaZt8YcOD3j/AH9KUphWa1eVc0ujK5rbN+5pm3NlC4hKdeanuNZTdQlWKsMEHBHdWubLn1wRt+JFPyGfnShv7sbBE6jg3BvPoff+1dfX07oq2PxGy+GVvRx9Hu2dLtbseDZZPA/eHvHH3Hvpx2zsdLmIxyDgeR6qehFY/FctG6unBkYMPMftWy7OvlmiSReTqD5d48weHuqzRWKyt1y6fw9olujtZhm3Nmy2dxpOVdGDKw64OVZa1H+KC/2PK4xqe3lVgPuyBTy/+wBHmK6b+bsi7tyUH86MEp3sOq+/p40leiXamJ5rR/ZlQso/MPVbHmp/6KnVF02bOjJRWyWDUdk3fa28Un+ZGjf6lDfvVZv3tiW02dcXEGntIk1LrGpeYzkAjpmrXZtmIYY4gciNEQHv0qF/ao28tvC9nOtznsTE/aac6tOCWxjjnHdW4vFiPYO2JAC21IYweP8AJs1b4GRs1b7J3cuY0Ilv5pmLZ1GONcDAGAB04Z99Rdk+kjZbKqR3sICqFAlYxtwGBntQvGmOHaUTjUksbA9VdSPiDQC5F6L9lc1s4D8T59astlbl2VtJ2lvawxSAEa0QBsHmM0lbv3+0Ipr61sraCRYr2Zu1mmKBe1xKF7NVLEetzz1pi2ZZbXaZHurizSIHLxQQuS47tchyPMd1ANtL2/d1os2HV2Vfnk/IUw0rb8wmT7NEPvz4+WPoc1RqM+XLBCz8WSdytmdlbBiPWk9Y+X3R8OPvpgryiAAAcABgDuqFt667O2kbrpIHmeA+tSilTXjokElCPsIm1r3tZ3foTgeQ4D+vvq53P2dqcyHknAeLH+g+opZj48BWl7IsexhVOoGT5nif9+FcLQ1O652S6cf2YaI757mTKVdtz/2k+CqP3/emqkLbVx/aZP1Y+AArd4pLFKXdl+qf2Ei4uMrgczwHmeApyhjCqFHIAD4cKRdlevcRL+cE+71v2p9qvwqGIyl6/P6R0i4Ni7vlF/KVu4kfv+3zpFkNaPvPDqtX8MH4Gs2kNZfEYYuz3S/4VahYnk0XdCbVZx+GofAmrG/slliaNuTDHl3H3GqLcGXNsw/DI3zCn96Za7VGJ0xz2NsOMF7GJ7StTFIyNwKkg07+jPaeqKSEnjG2pf0t/Rgf9QqJ6SNlYZZ1HBvVbzHL4j6VQ7iX/Z38Y6SBkPvGR8wK5lKdF+356GaC2WYNerItu2P2Hb1vKvCOaVT4DWdDj4nPvrXaQ/S7Y5tYpx7UEyHPgSAfmFPurrWxys9jVJdR8ooFQtsbPM8LRrLJAWx/MhIDrgg+qSCBnl76tJmY7z3sk169vf8A2fZ0BciKZ7VJzcLxwRcSZjjYjoQCM1d7P9CGylQaommJ49o8rZbP/LKrjyFd7r0YvKhSTae0HRhgq7xMpHiDHg1N3Y9Hy2MHYxXN0yaiw1OPVyAMKAAAOGceJoCxuI7Wxa4vJXEQm7Mys7+plF0LpH4iOHDieFUu0vSfbtCo2cy3dzMxSGFcg6gMlpQcFI1ByScZ6d4++lCACG2uHQyR2t3FJJHp16kOYyQvUrqDDypeja9uNo/bdm2HYBrcwtJfARB/WDI4jT+ZkDI8RjuoDUoC2ldeA2BqxxGcccZ6Zqu2nZF7i2bGRG7knu9QgfOjd61uY4cXkyTylidUcfZqoOMKB1A7zx41aV41ngeNZClvfufFuq/ikHyBP9KZKTfSHJ/cj9Z/7RWbWPFMiu54gyt3Ssu0uFzyT1j7uXzx8K0SljcO0xC0h5u2B5L/AOyaZ6r0FWylevEjRHbD3Csz2nLmaQ/nb6mtMrKbt/5j/qb6msviv4xXuVarki+3Ni1XBb8KH4kgf1p4pU3Ch9WV+9lX4An/AMvlTXWrQQ20L1LaFiCOF7DrjdfxKw+IrJZTxrYayXbUWieRe52+vD5Vl8Th+Mvcq1K5MavR1J6kw/Mp+II/anCkf0bv6048Iz/308Vu0f8A4x+dS+n8EVu8eze3tpI8cdOV8xxH9PfWK2t12U8b/gkRvgwJ+Vb5WG772HY3cyDgCSy+TcR9flVGshiUZohcuKkblVLvjs1rixmiUZZlGB4hgf2qzsZdUSN+JFPxANd66D4o0cwqPe7RihXVNIka98jqg+LEVIrO91N3oNpNPe3yLcSG4mijjlGpLeONyiqqHgGONRPPjXoNAt7lXUMjK6nkykMD5EcK6Vno2OmzNrWq2eY4L7tUltgT2asia1ljU+yehxw4jvrQqAKhLteNjMsTCSSD240I1gldSqc8iRyzU2k7ebd27F4t1sxoklkjMM/bAlCo9aOTSPadDkDvDDoDQFXvJvehtLTasMpRYnxJbu4Uyox7OaMoTgzIRkfpPfWg286uiuhyrAMp7wRkH4Un7t+i63t3M9wTd3TMzmWUDSrMcsYoh6qZPXifGrVt9IUvfskyywuxxE8qFYpzgHEUnIt0wccqAv6SPSOOMB8JP/CneqDevYzTmDSMhZRq8FPtH5fOs2qg51OK+cSu1botFjsS17O3iTqEGfM8T8zU6iitEVtWETSwsBWR3Leu36j9a1ysg2icSyDud/8AuNcnxNZUf2ZdVyRoW5cOm0U/iZm+eP2q9qFsa30W8S9RGufPGT86m106o7YRj2RpgsRSCsy34h03bfmCn5YP0rTaQfSVBh4n71K/A5/8qy6+O6rPZlV6zA9ejP27jyj+r0+Ui+i9eFwfGMfJz+9PVWaRYpj86kqfwQVlvpgssSRSj7yMp81OfoflWpUr+kLYDXdsixrqZZk5dFJ0sfIA591WXw3waJWLMS+2UmIIgekaD/pFSq+KuBioW2dtQ2kLTXMgjiTGWOepwAAOJOegq4mepdswrOsDSoszqWWMsAzAHGVB58foe6la93Pu4LmSfZVxHEJ21y21wheFn6uhUhkY9QOf0uNsbv2e04FMipKhAaOZD6y9Q0Ui8R7uFU2zbfaVjKkRP8QtGcKJWKpc24PWUnhKg7/a+lAS9gbpzi5+2bQnWe4CFI1jUpDbqfa7NTxLN1Y8ccKa6KKAKKKKAXv/AJMybU+xyqqJJAJIH45kYMRKmTwyBg4HHHGqr0vzxjZciNxlkZFt1HtmbUNHZ446hzyOlMW8G7UF7GI7hNQU6lYEq8bdGR1wVPlVVsX0cWtvMJz208y+xJcytM0f6NXBfPGfGgGS1Ddmuv29I1Y78cfnXWiigCiiigCss2tZ6toNF+OYD3MQT8ia1Ol+bdsttFbjhoC5I66wNI4d2OOfCsmqpdqil3KrYbse4wCiiitZaFKXpJt82qv+CQfAgj64ptqv2/s37RbSRDmy8M944j51VdDfW4kJrMWhe9GEGLaR/wAUp+SqPrmnGqvdnZJtrWOJsagMtjlqJyfrj3VaUpjtgl6HsFiKQUUUVaSCl3aO6pub5Jrl1e3hXMNvp9XtTkNJLng5A4KOmT72KigEC73euNlO0+y1MtqSWm2fn2fxPaH7rddHI9OgDvs+8EsSSBXQOoYLIul1yM4Zeh8KkUUAUUUUAUUUUAUUUUAUt7JkuzdN2usxAuASABz9Ujln/wB0yUVRbT5kovc1h9OvuXV27FJYTz36ewVG2htBYYy750jHLnx4cKk0nb+33sRD9TfRf3+VV6zUfT0ysXPp7k9LT51qh0GSx2zDN/dupPdyb4HjU2s62zs6GKKJ4ZcyHGQrAjlxYY4jjwputdqlLJZpckhAT3t0Hx4fGs2m10pylC1JNLOVywX6jSKKUq22m8YfMt6KSF3sumBkWIGMHojEDzbNMuz9qmW27bRpOliFJ4HA6HuNXUa+q5tRzyzxXQqt0dlSzLHbmWVFJce+VxJnsoQcc8Bmx54q13c3m+0Eo6hXAzw5EdefI1GrxGi2ShFvjy4PiSs0N1cXJrl6l5NOqDLkKB1JwPnUSHbkDtpWVCegzjPlnnSjdF769MeoiNSceAXgTjvJ+tTNsblokTPCzakGSGIOoDieQGDWd62+e6dME4x7vi8c8Fy0lMNsbZNSfbkvccK+NnHDnS9uXtRpYmRzkxkYJ5kHOM+WD8qYq6NF0b61ZHqYbqnTNwfQXN29mXEUjGdiV08Br1DOR08qY6KKUURohsi2/cXWu2W5pfoKKKKvKgooooAooooAooooAooooApF/h7XW0GEqsE4niCDpHBfjw+NPVFZNTpVqNqk+CecdzTRqHTucVxaxnsZ7snZMZvmhkBKqXwM4zjiM+6nfaVkkkLRsQqkYzwGnuqO+wI+3E65VwcnB4NwxxB/ajb+yTcRaFcoc58G8G8KyafSvT02R2p5bx6rojTdqFdZB7msY/T7isr3OzzggPET5qfI81P++NONjcrNCrIMKy8u7pikg7OuJCIGlBAPIsxA+VPGzbEQxLGDkKOfeeZPxqnw3fvkkns7Po+y9C3X7NsW2t/p1Xd+ogbA20bZnwhfUAMZxyNW26VhI9w1w66VOo8sZLHp4CvG7EWm+k5YzIPg3/qnaqfDtI7IxlOXCDeF6+5ZrtSoOUYx4ySyxBu9djemTTlGJI/MrcSM94/arLau+kbQssQYswI4gALngevOme4tlkXS6hh3EZqJb7AgRtSxKD3njjyzyrV9FfW5RpmlGXfms9ij6qme2VsW5LtyfuVm5ey2iiZ3GDIRgHngZxnzyflTHRRXR09MaK1XHoYLrXdNzfUKKKKvKgooooAooooD/9k="/>
          <p:cNvSpPr>
            <a:spLocks noChangeAspect="1" noChangeArrowheads="1"/>
          </p:cNvSpPr>
          <p:nvPr/>
        </p:nvSpPr>
        <p:spPr bwMode="auto">
          <a:xfrm>
            <a:off x="63500" y="-877888"/>
            <a:ext cx="1790700" cy="1809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 name="Picture 2" descr="http://images.cdn.fotopedia.com/flickr-2861216330-hd.jpg"/>
          <p:cNvPicPr>
            <a:picLocks noChangeAspect="1" noChangeArrowheads="1"/>
          </p:cNvPicPr>
          <p:nvPr/>
        </p:nvPicPr>
        <p:blipFill>
          <a:blip r:embed="rId2" cstate="print"/>
          <a:srcRect/>
          <a:stretch>
            <a:fillRect/>
          </a:stretch>
        </p:blipFill>
        <p:spPr bwMode="auto">
          <a:xfrm>
            <a:off x="2057400" y="-3733800"/>
            <a:ext cx="4343400" cy="2895600"/>
          </a:xfrm>
          <a:prstGeom prst="rect">
            <a:avLst/>
          </a:prstGeom>
          <a:noFill/>
        </p:spPr>
      </p:pic>
      <p:sp>
        <p:nvSpPr>
          <p:cNvPr id="8" name="TextBox 7"/>
          <p:cNvSpPr txBox="1"/>
          <p:nvPr/>
        </p:nvSpPr>
        <p:spPr>
          <a:xfrm>
            <a:off x="1219200" y="6324600"/>
            <a:ext cx="6400800" cy="369332"/>
          </a:xfrm>
          <a:prstGeom prst="rect">
            <a:avLst/>
          </a:prstGeom>
          <a:noFill/>
        </p:spPr>
        <p:txBody>
          <a:bodyPr wrap="square" rtlCol="0">
            <a:spAutoFit/>
          </a:bodyPr>
          <a:lstStyle/>
          <a:p>
            <a:pPr algn="ctr"/>
            <a:r>
              <a:rPr lang="en-US" dirty="0" smtClean="0">
                <a:effectLst>
                  <a:glow rad="228600">
                    <a:schemeClr val="accent2">
                      <a:satMod val="175000"/>
                      <a:alpha val="40000"/>
                    </a:schemeClr>
                  </a:glow>
                </a:effectLst>
              </a:rPr>
              <a:t>Created by: Orion and Quinn</a:t>
            </a:r>
            <a:endParaRPr lang="en-US" dirty="0">
              <a:effectLst>
                <a:glow rad="228600">
                  <a:schemeClr val="accent2">
                    <a:satMod val="175000"/>
                    <a:alpha val="40000"/>
                  </a:schemeClr>
                </a:glow>
              </a:effectLst>
            </a:endParaRPr>
          </a:p>
        </p:txBody>
      </p:sp>
    </p:spTree>
  </p:cSld>
  <p:clrMapOvr>
    <a:masterClrMapping/>
  </p:clrMapOvr>
  <p:transition>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125 0.02222 L 0.0125 1.03333 " pathEditMode="relative" rAng="0" ptsTypes="AA">
                                      <p:cBhvr>
                                        <p:cTn id="6" dur="2000" fill="hold"/>
                                        <p:tgtEl>
                                          <p:spTgt spid="7"/>
                                        </p:tgtEl>
                                        <p:attrNameLst>
                                          <p:attrName>ppt_x</p:attrName>
                                          <p:attrName>ppt_y</p:attrName>
                                        </p:attrNameLst>
                                      </p:cBhvr>
                                      <p:rCtr x="0" y="50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457200"/>
            <a:ext cx="8153400" cy="923330"/>
          </a:xfrm>
          <a:prstGeom prst="rect">
            <a:avLst/>
          </a:prstGeom>
          <a:noFill/>
        </p:spPr>
        <p:txBody>
          <a:bodyPr wrap="square" rtlCol="0">
            <a:spAutoFit/>
          </a:bodyPr>
          <a:lstStyle/>
          <a:p>
            <a:r>
              <a:rPr lang="en-US" sz="5400" dirty="0" smtClean="0"/>
              <a:t>	</a:t>
            </a:r>
            <a:endParaRPr lang="en-US" sz="1200" dirty="0" smtClean="0"/>
          </a:p>
        </p:txBody>
      </p:sp>
      <p:sp>
        <p:nvSpPr>
          <p:cNvPr id="3" name="TextBox 2"/>
          <p:cNvSpPr txBox="1"/>
          <p:nvPr/>
        </p:nvSpPr>
        <p:spPr>
          <a:xfrm>
            <a:off x="304800" y="304800"/>
            <a:ext cx="8229600" cy="3416320"/>
          </a:xfrm>
          <a:prstGeom prst="rect">
            <a:avLst/>
          </a:prstGeom>
          <a:noFill/>
        </p:spPr>
        <p:txBody>
          <a:bodyPr wrap="square" rtlCol="0">
            <a:spAutoFit/>
          </a:bodyPr>
          <a:lstStyle/>
          <a:p>
            <a:r>
              <a:rPr lang="en-US" sz="5400" i="1" dirty="0" smtClean="0"/>
              <a:t> </a:t>
            </a:r>
            <a:r>
              <a:rPr lang="en-US" sz="5400" dirty="0" smtClean="0">
                <a:solidFill>
                  <a:srgbClr val="0066CC"/>
                </a:solidFill>
              </a:rPr>
              <a:t>So unless someone like you cares a whole awful lot, nothing is going to get better. It’s not.</a:t>
            </a:r>
            <a:endParaRPr lang="en-US" sz="2000" i="1" dirty="0">
              <a:solidFill>
                <a:srgbClr val="0066CC"/>
              </a:solidFill>
            </a:endParaRPr>
          </a:p>
        </p:txBody>
      </p:sp>
      <p:sp>
        <p:nvSpPr>
          <p:cNvPr id="5" name="TextBox 4"/>
          <p:cNvSpPr txBox="1"/>
          <p:nvPr/>
        </p:nvSpPr>
        <p:spPr>
          <a:xfrm>
            <a:off x="4648200" y="3200400"/>
            <a:ext cx="3276600" cy="369332"/>
          </a:xfrm>
          <a:prstGeom prst="rect">
            <a:avLst/>
          </a:prstGeom>
          <a:noFill/>
        </p:spPr>
        <p:txBody>
          <a:bodyPr wrap="square" rtlCol="0">
            <a:spAutoFit/>
          </a:bodyPr>
          <a:lstStyle/>
          <a:p>
            <a:r>
              <a:rPr lang="en-US" i="1" dirty="0" smtClean="0"/>
              <a:t>- Dr. Seuss, </a:t>
            </a:r>
            <a:r>
              <a:rPr lang="en-US" i="1" u="sng" dirty="0" smtClean="0"/>
              <a:t>The </a:t>
            </a:r>
            <a:r>
              <a:rPr lang="en-US" i="1" u="sng" dirty="0" err="1" smtClean="0"/>
              <a:t>Lorax</a:t>
            </a:r>
            <a:endParaRPr lang="en-US" i="1" dirty="0"/>
          </a:p>
        </p:txBody>
      </p:sp>
      <p:pic>
        <p:nvPicPr>
          <p:cNvPr id="4" name="Picture 2" descr="http://images.cdn.fotopedia.com/flickr-2861216330-hd.jpg"/>
          <p:cNvPicPr>
            <a:picLocks noChangeAspect="1" noChangeArrowheads="1"/>
          </p:cNvPicPr>
          <p:nvPr/>
        </p:nvPicPr>
        <p:blipFill>
          <a:blip r:embed="rId2" cstate="print"/>
          <a:srcRect/>
          <a:stretch>
            <a:fillRect/>
          </a:stretch>
        </p:blipFill>
        <p:spPr bwMode="auto">
          <a:xfrm>
            <a:off x="2667000" y="4318000"/>
            <a:ext cx="2895600" cy="1930400"/>
          </a:xfrm>
          <a:prstGeom prst="rect">
            <a:avLst/>
          </a:prstGeom>
          <a:noFill/>
        </p:spPr>
      </p:pic>
      <p:pic>
        <p:nvPicPr>
          <p:cNvPr id="1026" name="Picture 2" descr="http://t2.gstatic.com/images?q=tbn:ANd9GcQMfUzeuNBKBf12BQrYkJs2Foxn4mCB5zNCvbfYXm-wkRRa8kPiig"/>
          <p:cNvPicPr>
            <a:picLocks noChangeAspect="1" noChangeArrowheads="1"/>
          </p:cNvPicPr>
          <p:nvPr/>
        </p:nvPicPr>
        <p:blipFill>
          <a:blip r:embed="rId3" cstate="print"/>
          <a:srcRect/>
          <a:stretch>
            <a:fillRect/>
          </a:stretch>
        </p:blipFill>
        <p:spPr bwMode="auto">
          <a:xfrm>
            <a:off x="1371600" y="7240676"/>
            <a:ext cx="3124200" cy="3089870"/>
          </a:xfrm>
          <a:prstGeom prst="rect">
            <a:avLst/>
          </a:prstGeom>
          <a:noFill/>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0.0125 -0.03658 L 0.1375 -0.52546 " pathEditMode="relative" rAng="0" ptsTypes="AA">
                                      <p:cBhvr>
                                        <p:cTn id="6" dur="2000" fill="hold"/>
                                        <p:tgtEl>
                                          <p:spTgt spid="1026"/>
                                        </p:tgtEl>
                                        <p:attrNameLst>
                                          <p:attrName>ppt_x</p:attrName>
                                          <p:attrName>ppt_y</p:attrName>
                                        </p:attrNameLst>
                                      </p:cBhvr>
                                      <p:rCtr x="63" y="-2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87362"/>
          </a:xfrm>
        </p:spPr>
        <p:txBody>
          <a:bodyPr>
            <a:normAutofit fontScale="90000"/>
          </a:bodyPr>
          <a:lstStyle/>
          <a:p>
            <a:r>
              <a:rPr lang="en-US" sz="3200" dirty="0" smtClean="0"/>
              <a:t>Resources</a:t>
            </a:r>
            <a:endParaRPr lang="en-US" sz="3200" dirty="0"/>
          </a:p>
        </p:txBody>
      </p:sp>
      <p:sp>
        <p:nvSpPr>
          <p:cNvPr id="3" name="Content Placeholder 2"/>
          <p:cNvSpPr>
            <a:spLocks noGrp="1"/>
          </p:cNvSpPr>
          <p:nvPr>
            <p:ph idx="1"/>
          </p:nvPr>
        </p:nvSpPr>
        <p:spPr>
          <a:xfrm>
            <a:off x="381000" y="838200"/>
            <a:ext cx="8229600" cy="6019800"/>
          </a:xfrm>
        </p:spPr>
        <p:txBody>
          <a:bodyPr>
            <a:normAutofit/>
          </a:bodyPr>
          <a:lstStyle/>
          <a:p>
            <a:pPr>
              <a:buNone/>
            </a:pPr>
            <a:r>
              <a:rPr lang="en-US" sz="700" dirty="0" smtClean="0"/>
              <a:t>http://www.google.com/imgres?q=palm+oil&amp;um=1&amp;hl=en&amp;sa=N&amp;biw=1280&amp;bih=843&amp;tbm=isch&amp;tbnid=6zhza9T8X6wSAM:&amp;imgrefurl=http://globalpatriot.com/2008/11/12/palm-oil-controversy/&amp;docid=yx64fk5nk2qvbM&amp;imgurl=http://globalpatriot.com/wp-content/uploads/2008/11/palm-oil-tree.gif&amp;w=240&amp;h=320&amp;ei=E0UHT_-qM-Tw0gGvhKS-Ag&amp;zoom=1</a:t>
            </a:r>
          </a:p>
          <a:p>
            <a:pPr>
              <a:buNone/>
            </a:pPr>
            <a:r>
              <a:rPr lang="en-US" sz="700" dirty="0" smtClean="0"/>
              <a:t>http://www.google.com/imgres?q=palm+oil&amp;um=1&amp;hl=en&amp;sa=N&amp;biw=1280&amp;bih=843&amp;tbm=isch&amp;tbnid=bF7JV4MYWHV_ZM:&amp;imgrefurl=http://www.ibmalaysia.com/commodities.html&amp;docid=h7PW2OgA_zJHWM&amp;imgurl=http://www.ibmalaysia.com/image/commodities/palm%252520oil.jpg&amp;w=336&amp;h=448&amp;ei=E0UHT_-qM-Tw0gGvhKS-Ag&amp;zoom=1&amp;iact=rc&amp;dur=359&amp;sig=110555436776794468982&amp;page=4&amp;tbnh=141&amp;tbnw=103&amp;start=69&amp;ndsp=24&amp;ved=1t:429,r:20,s:69&amp;tx=47&amp;ty=100</a:t>
            </a:r>
          </a:p>
          <a:p>
            <a:pPr>
              <a:buNone/>
            </a:pPr>
            <a:r>
              <a:rPr lang="en-US" sz="700" dirty="0" smtClean="0"/>
              <a:t>http://www.google.com/imgres?q=palm+oil+trees&amp;num=10&amp;um=1&amp;hl=en&amp;biw=1280&amp;bih=843&amp;tbm=isch&amp;tbnid=sbfXYVs2s1yPvM:&amp;imgrefurl=http://www.palm-oil-seed-benih-sawit.com/&amp;docid=9dg4iuoU8WzXKM&amp;imgurl=http://www.palm-oil-seed-benih-sawit.com/palm_oil_tree.jpg&amp;w=360&amp;h=392&amp;ei=uEYHT--jLObL0QGI2KzoDQ&amp;zoom=1</a:t>
            </a:r>
          </a:p>
          <a:p>
            <a:pPr>
              <a:buNone/>
            </a:pPr>
            <a:r>
              <a:rPr lang="en-US" sz="700" dirty="0" smtClean="0"/>
              <a:t>http://www.google.com/imgres?q=palm+oil+fruit&amp;num=10&amp;um=1&amp;hl=en&amp;biw=1280&amp;bih=843&amp;tbm=isch&amp;tbnid=f0NFQIzo7qZZTM:&amp;imgrefurl=http://www.telegraph.co.uk/news/worldnews/asia/malaysia/8295815/Malaysia-deforestation-Why-is-palm-oil-so-controversial.html&amp;docid=fMnUTRD9H1emLM&amp;imgurl=http://i.telegraph.co.uk/multimedia/archive/01815/palm-oil-fruit_1815952c.jpg&amp;w=460&amp;h=287&amp;ei=-kYHT8ODEKLe0QGW86zeDw&amp;zoom=1</a:t>
            </a:r>
          </a:p>
          <a:p>
            <a:pPr>
              <a:buNone/>
            </a:pPr>
            <a:r>
              <a:rPr lang="en-US" sz="700" dirty="0" smtClean="0"/>
              <a:t>http://www.google.com/imgres?q=shutterstock+palm+oil+plantation&amp;um=1&amp;hl=en&amp;biw=1280&amp;bih=843&amp;tbm=isch&amp;tbnid=qrwQrdmwfEge6M:&amp;imgrefurl=http://www.shutterstock.com/pic-8048740/stock-photo-oil-palm-plantation.html&amp;docid=eSupseiV8oDLjM&amp;imgurl=http://image.shutterstock.com/display_pic_with_logo/90367/90367,1198637725,6/stock-photo-oil-palm-plantation-8048740.jpg&amp;w=450&amp;h=320&amp;ei=wkcHT5_HNer30gH_r53ADQ&amp;zoom=1</a:t>
            </a:r>
          </a:p>
          <a:p>
            <a:pPr>
              <a:buNone/>
            </a:pPr>
            <a:r>
              <a:rPr lang="en-US" sz="700" dirty="0" smtClean="0"/>
              <a:t>http://www.google.com/imgres?q=baby+orangutans&amp;start=22&amp;num=10&amp;um=1&amp;hl=en&amp;biw=1280&amp;bih=843&amp;tbm=isch&amp;tbnid=Ka3CwJluBLN3sM:&amp;imgrefurl=http://dragonfliesandchickens.blogspot.com/2009/04/baby-orangutans.html&amp;docid=iN7pBJCMjvh-rM&amp;imgurl=http://1.bp.blogspot.com/_k3Z3PpjnALE/SfH6dI715QI/AAAAAAAABng/9BpHWPBORk8/s400/baby%252Borangutan.jpg&amp;w=400&amp;h=328&amp;ei=A0gHT867EsbL0QH0-PjaBg&amp;zoom=1&amp;iact=rc&amp;dur=0&amp;sig=110555436776794468982&amp;sqi=2&amp;page=2&amp;tbnh=138&amp;tbnw=170&amp;ndsp=24&amp;ved=1t:429,r:1,s:22&amp;</a:t>
            </a:r>
            <a:r>
              <a:rPr lang="en-US" sz="700" dirty="0" smtClean="0">
                <a:hlinkClick r:id="rId2" action="ppaction://hlinkfile"/>
              </a:rPr>
              <a:t>tx=113&amp;ty=33</a:t>
            </a:r>
            <a:endParaRPr lang="en-US" sz="700" dirty="0" smtClean="0"/>
          </a:p>
          <a:p>
            <a:pPr>
              <a:buNone/>
            </a:pPr>
            <a:r>
              <a:rPr lang="en-US" sz="700" dirty="0" smtClean="0"/>
              <a:t>http://www.google.com/imgres?q=lorax&amp;um=1&amp;hl=en&amp;sa=N&amp;rls=com.microsoft:en-us:IE-SearchBox&amp;biw=1178&amp;bih=563&amp;tbm=isch&amp;tbnid=DR0PnXITG9pqSM:&amp;imgrefurl=http://westisin.weebly.com/lorax.html&amp;docid=vdrq-wS4-hiogM&amp;imgurl=http://westisin.weebly.com/uploads/3/3/5/0/3350202/1927895.jpg&amp;w=169&amp;h=183&amp;ei=7TULT4vaGYLv0gHYqNyzDg&amp;zoom=1</a:t>
            </a:r>
          </a:p>
          <a:p>
            <a:pPr>
              <a:buNone/>
            </a:pPr>
            <a:r>
              <a:rPr lang="en-US" sz="700" dirty="0" smtClean="0"/>
              <a:t>http://www.google.com/imgres?q=palm+oil+orangutans&amp;um=1&amp;hl=en&amp;sa=N&amp;rls=com.microsoft:en-us:IE-SearchBox&amp;biw=1366&amp;bih=587&amp;tbm=isch&amp;tbnid=BJVELzLtyeO6tM:&amp;imgrefurl=http://minnow.hubpages.com/hub/Palm-Oil-and-Orangutans&amp;docid=6wWu-oUpqI1pWM&amp;imgurl=http://s4.hubimg.com/u/287111_f260.jpg&amp;w=260&amp;h=390&amp;ei=sDcLT7bHJ6H40gHx-tWvAg&amp;zoom=1&amp;iact=rc&amp;dur=0&amp;sig=106668065443905292220&amp;page=1&amp;tbnh=128&amp;tbnw=75&amp;start=0&amp;ndsp=22&amp;ved=1t:429,r:7,s:0&amp;tx=57&amp;ty=47</a:t>
            </a:r>
          </a:p>
          <a:p>
            <a:pPr>
              <a:buNone/>
            </a:pPr>
            <a:endParaRPr lang="en-US" sz="11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i.images.cdn.fotopedia.com/airessantos-gOfXPeoHTyc-hd/Lisbon/Lisbon_North/Sao_Domingos_de_Benfica/Lisbon_Zoo/Sumatran_orangutan-Lisbon_Zoo-Orangutan.jpg"/>
          <p:cNvPicPr>
            <a:picLocks noChangeAspect="1" noChangeArrowheads="1"/>
          </p:cNvPicPr>
          <p:nvPr/>
        </p:nvPicPr>
        <p:blipFill>
          <a:blip r:embed="rId3" cstate="print"/>
          <a:srcRect/>
          <a:stretch>
            <a:fillRect/>
          </a:stretch>
        </p:blipFill>
        <p:spPr bwMode="auto">
          <a:xfrm rot="667336">
            <a:off x="304800" y="-2590800"/>
            <a:ext cx="2895600" cy="1879356"/>
          </a:xfrm>
          <a:prstGeom prst="rect">
            <a:avLst/>
          </a:prstGeom>
          <a:noFill/>
        </p:spPr>
      </p:pic>
      <p:sp>
        <p:nvSpPr>
          <p:cNvPr id="2050" name="AutoShape 2" descr="data:image/jpeg;base64,/9j/4AAQSkZJRgABAQAAAQABAAD/2wCEAAkGBhMRERUUExIWFRMVGBwYGRcYGBseHhkdIiIbHRggHxofHyYgHB8jGhseIS8iIycpLS0tHx8xNTArNScxLCkBCQoKDgwOGg8PGjQkHyQsLCksKSwsLC0sKSwsLCkpLC8sLywsKSwsKSwsKSwsLCwsLCwsLCksLCwsKSwsKSwsLP/AABEIAKAAoAMBIgACEQEDEQH/xAAcAAADAQEBAQEBAAAAAAAAAAAEBQYDAgcBAAj/xAA8EAACAQIEBAQEBAUCBgMAAAABAhEDIQAEEjEFIkFRBhMyYSNCcYEUUqGxB5HB8PEzchU0YmPR4SRDov/EABkBAAMBAQEAAAAAAAAAAAAAAAECAwQABf/EACkRAAICAQMDBAAHAAAAAAAAAAABAhEhAxIxIkFRBDJhcRMUQoGhwfD/2gAMAwEAAhEDEQA/ALbgLChU0GSohCWvqUegknd6VhMSUKzdbMfF/BhmRTpOYpsWgjdX0toPvB/eOuF+Uo/h6hFSalKoAAd9cbEe6rIjqNjIIxR5VQ6+WeemV5TqklT2O5jvv6T1xihLcqEWUeG1aL02KtK1aTaTB2I7HsRcfXHqPg/xGTllZiWReUjdkCi5+kQZ97xib/iHwZkcViCWGlKjfnXanU/3fI3vpPWy3wTxYZfMjU0JU5SZgKAdQY94P7mcFYdIZFh4w4EhpLmaB5QZIU2hj6ljbm3AtzE2vND4b4gK9FS1yR179Z6H6j+mEXiJ2Ff8Nk9JqVkY1KbH4XNA1ssEqYJa28bE4Q+EOJ1aWZqUaw8t1LAqD8PWIaR+UlZiDpYarAiDZLI9HpWYrggnUBTSS7T23E9u5wPwSrqpltYZSxKERGk8yfWxGB+K8MTOZbQDKagwCtZoMlSR0NxGE9fK1KWRprl9BPINJ21gw8diZI6XEdcdfdgol/4sZIjU6yU1KWmZUsSBB6gkMN7fTHlnEthi/wDFnHfxWU1PJqoyrqvDCTFtpkMCCBcC03xAcQ9I++JfrOmqY/4L/wAunef8YacVroqgATIEg9DedjcEicKeCf8ALLab/wBjBXiKmWZVUiSqjVECys0T1Cou/bpfCx9zGirQ18I8berGXWnSYjVUltyIuAIsTMT2tgXxdwXyKaEMDVDayANtRm02VS0Qv36zhT4d4hR/EIHc06S6iWJ0ltyJO4k20jYHqbm6bh9OrSJNLy6AUurE8zBhqFt1EwdBmeQdIwsumQr6ZCFDoFFTS8xAyo6DU1jpEzvIYi53NjY4rc+/lwSJplyg0lkMQNEMo52nfVEGN7YmuFlznaJVgweQ1+W4kmdtxfpsDPSk4wtXWsOr5dkh1MWqCQDzAAQpFwBquLYk8ysVrcwTN8R102eNLVAEaJ5unfoO/W5vj5lK5pUag2NX0k7AAwxA39NNj/6xhmAC4VjYAvbrO36YO46hSj5QHLTy5Qkzp1nmN/mlyEju22NbwqK1SonX4/8Ah8qz0tQr1vUeXQBMhRaQQrFpHpNrarRAUsS3Um1tyfb74P43mgzLTRmNOmIuTBb520k2LNJMe31LHwflGavTdVU6W5dQkBujlQRKpIMyLldzy4R+BHk9qfLh6DUiYERc8wPsYv8A4x84Xl6ialNnRpAGzj8wnbUDcd4ONsgdQ1KkaRpemSbEXsL2g2vtHbDMgkWgdrbf2MThDj48C0DcS4amapFHEq4IP0O/0PX2IGPDOK8Nei9Si/rpsR9R0P0K3+5x/QUY85/itwSNGaUf9up9D6D/ADkfcY0akLVrkPcV+DfEDVOIB3gs2WYAH/tklYO91JB+g3xr4jFT8cK1J2pLmKVNmI3APKwvaTpja2+JXhOdbL1DUQwyK7KDEXBDxPWLxNyuPvDOLM9LS1RmK8wJDEzJ1KXjSFJggb809cKpNotFWx5wPxDV4e9KizTSqjWpIA5iecWt6pkm+0i+LvKcV859VIh6FUlVBXaoILEezITIOzL748p47xJWFJVhtDNyzfQ0NTaRtDqyz0nsxmg/hPnwy10BMq65he8AaKikdDGn2NiPYtM6axZp/Enhy0qVQU0I1Mj1SDImSqlp3ZiJJHUDuceWcRXkHvj13+KYmiWJYLqVEheUxLHUfrOn737+S8SXkGJR9xKTG3Ar0EETzC2MvF2dZFpied1FuiqNwLn1EAdLI1hONuAj4C+5Awq8WHW+lWkoiWE2HUX6yZMWjFILrY0eASpTDr5in3IHQ7Tj07gdf8Rk0zWdraQKpFMGyGCAkKohm1gkfTHk+SzJpEQbHft2/lis8LZymteoK6+bS8phTo3aXLIQKa/KdzIiBJwupHAZK0W3hrOE8VdjFNIqE6yNI0QitsIN7weonbB/HdLuRTcEu5WQRpjSuoWkFQBqnflM9xJ8TrvUoVdaOKDK7oFUxrYjkeoNkB54+ZrXMQoTiqUqfl6y7aHUhVgamAVjqLXAnYLczJsI6EelBjFdyxy+dp1KpFBWdnCotzzAT5jCbA6RAtHMb3sF4t405y4OuVZyyxBBvN/aYA6Er0iSt8PUmIqHWqHQVUuY5m6D3Kg/bCbxBmlqVeWmKYQBYBmwiL++973jpGHfNjyFnltUcKoLVKjBQO7MYA/nj2rg3hyjlqHk01DVfhlm9wJcne0gwIO+xOPOfAGVQ12rVGZSginpUk6jZmHTlB0yerT0xWZrOZiqVoUAsQTmKzkqqgXeWnoJBIB7C2FUbWScYWslxkcxFRzTWOYh0O4iJYGdhaAN8MqddCZJGoruCZjcdBGAszrDK1KpCSupdM2IMmesyt7m04A4k5DMx1h2IMCWiIBUAD0wJBHUnGKcpaUW4Z+Hx+xBulgoqeYUtpDSVifuDGMuOZJK9CpScSrrpMbieo9xuPoMJ+HeIKNJYqMUY9ailQfYGIthyc+rIXpjzIBPIQZgTEzudsbNLV36abw3/A6urZ4Bm6T02am9qlJip+oP7WkfXAGbdaLAgny3aSFEwhEixO4exvsBgziee82sajTrrNUdlPQa+X/8kD7DvgfNMVXWrBWS+odAbPB+sEdbYMMYZWOMB/8AwzVTBYXOxAJBMzYGGUz8swbwDjTgOXrUcwGUpTpXDVKahSV/3kuIJiQb22BGBKXECAoqVgyyyeY06Kl5YFvUCNwYIBY79Pz1DULIp0P6hAtXUbc0kM3uszPXo+S2GWni3N0KmQJouahRgah16iJ21KxLKl7QNxvvPmfER8MYoeIZ9jS0eY1RAqgITBQxzCOi22FrEe2J7PA+SJxLhozzjQ04FH4U95wF4wpxUJ0qGNNCQvQCFAPvcW/84M4Af/jNjnxLXGtucOQiwTJHW5b7SCNrYeHuYY8E3m2LTsJaNtgN/t/6xtwTPtSZKyRrpuGHsRcW7RjrM5fTaNKkiNUiAZInrbt1jrgjJcKZgDKqFsbEgmJEX3j3BxSXA6WS1HHHrjXWquiurBwkFXgyqshI1DmPzLB3kWxjxXieQBYrSY1GXVUespJJMQEUHSBInUS1yd98Lcnna1GNwPSSBYRAJkczGCCTIH1jHPHwysajVS5EqjNBYqLAg/KCZIi8dcIklhFNi5QXT4rRNI+XsJZlaR7cpAvvG1ukWOJuqx2HqY2H7X/vrg7MUDTQKVAZjrN5aD6QTHYe98fOE05FauSR5SEIRIhzpXVMGNOoTIIve0kDl0RfU6LXgmZ/BoyKqr5GtXqEiDBUaqmnmI1NIXeAwDLN1FXj2ZzcoGZkAmABqqkEn4hQCwHOQYAsIMXY8G8JmvmgQCKb+WzqGkaaqeY321ix7qQO4d8DyBXLiiMs+XYwpVh8Rlm4dtUohadpLRJtcvwVVJYLGiTOoNoU/lMxeYZTaTJuNsc0yVYNY1I5nlhq2uVA0iQIF98BZnNVrc0s0ggFosetP1JJI5lJjtFsfKVQPTUy1Mg80vAU9byZX8pgiD7mPLctphs6zjUqCGu+lC5YgVSbk7AKJYXuSBPWO0Zx7jBUCpRp1KLKhLRIgHZhIV4L8oDDmMwIBJp85mUMVKNQPVkIXeTDNtB+Ub2XftiD8Q8YsadIedTpzUq1YjzHAMkX5tPpkWAsBeTq0pXHBo085Jbjfw0R+zGY/LOlh9oU4LytYadgQbRG4N4+hEj740zfAmrUqKsdJVNbvuAOd2HYn+mD8jSoZaaahKrFU8vWGOwMkkGCCSL7XAA5ScWbSNEdOU5YEtKi6MaBMq0Ul5SQabEaZaRAvBggyD3wO/h+qlRCCxpU5ZTJOkmLFOgkAyPUuK5+H0qhClhrRjE6gCG0lkM3V1UKw6iZm9v3EMnUNRW0hV5iRqAkAyLGxDWIEHobGZ5aqKfl5+BFVqseVyDXsGeJBJBJHewgT1i9xdXnE+Fil4zQDNZSrqzea91AWwSGO/NJA+v0wizqzR++BPlMy6iyF+GBOXf2/fpjbPgtVLKSb6aaqBYT09xaSZjlA3tx4RE0XGG2ZrslNlQLEqLg6m7EtMACJvtNsddNnaYsGXMCWid2DG2o76yZaYme9hgadEg3VhuQAQZXaDJmYIiJi5jGmZzqHW5BamAEBOqHAJGwIiADEgzcYFBdzymE1gmI1ARMBZ3O28TAwl2PuyNMk40gCDq1H0k6jq0mLTCjUL9QTtGNKlFR5bMutlsSD6VAAbrGwAntMYW5FakMaKSNJQgg8qtAiBNiF04LOXApAzcz1gae/SZPcCIw8WNvdUKc/UheURqEAD9o7YpfCuUphWps0PTfRUA2NCouiqT0J1RB9QKiBBxL5jNKlTzDGmnsD1/x/XD3w9moCZjMh0QEE+WkiWkgHbXUjmubC+HXlE4JFJV8WrQpplqL6VkCnUHKzUucpcgEHUdJQiQbyQ2FmUzqfhVzGXWr+JeowKo50gEkuIawENbrsMM+B+JM7nqdSk3kVSsMHrUfh6CXBgASzAKNjEzcxOK9ssKaaagEKDqdEWmo9WwBIkEbTbc2w7jY6FedSp57MHMlRbbe2oXkKTAt7746ocTDhmAIemzK6HmZZi8D/UEGdidsfHrJNOqzKnmUzzRBgSHE9gQPVtaNxhPXy9PLVzVdzUpMmllQFtTe5EAcpvO4AiZjGCrbTWCcIRnCu5zxeiXY+SkqpKqB6b7lmiNRAjrCjbtKZ3gGYr69Dp5KEUqrq0aiY1Kn5osCFsNN8MeM8eY1PMoqCiAzTMgLedSqpupHqY3HLItOCcxn/wATTTyg1OgiirWcS+lzsvMQDdSdC+qTvisLj9BVqkuAfO12UEE/DOgBQR8LTJ5pPMAwuOgA7jAbcRVqeqaT1HuyvSCKpaQBN9QuSe0za2OuIpS0PAKktzVWmNDaRDLAUMwWQJIOnecavmg1SqwqvUeiwb0DSgIhmJvpIAidgBiepLOEe16fT6cvgFzjVFgJTU0wtNygJJ0gONSmSDYRvfl3ixWcfTqIqGVIKVGI8yAFkRY6SCT3MEdLkUqGqmEemJ9VCDp8xd3X2kKWW+nVOA69dqlBmmH0AkHQWJtoBtqSGJLDvPbCt3VFI1G1f+7G2f4hTqywUNMFTEM1yHJmxmNO+0YRZ2n8I9gT/LphsVdWd6jU3JUqWbaYHpKyAYJg9zuSTC3iAlHBEMNxvJFjfrikXg8z10aaZ14Pbkf6E/8AnB/EuIaah82wNo36GYkFQSp3MgWtbCvwq8a+0N/Q4PzoZ65phnOqnG8fLcmZjqCYiOmNDRihwD5hUqMzKSdUsSxIOg/7jck3vJ39pL4FnNDE5kiHWH5YCTNyTvAUbCdvrj5VRKYLIRU8rywmocuoKAzE/MFuew+9hDXIZ31FiKmkEnciQsAGIOg2JvY/WVYG9mRnnkbzvKSU1MxdQpsRGtvcKoJF4G4xzxeqtOlq2gAL9thPsP2wLwzOB9VSTCr5SgtJ0kdTuSRG/TC/j7sRqN0W4H2sPvE4ssHT8ivM0S9JCoJ+IUf31CI+22LrgTUalAUamuqq1i9JBEOFDK5MwKYOqZM6VWSZxBcC4p8OrTI9T6gwF5OnrsLrbY73xX0eFBMnSNVhpc8yC5AMQGP5dMEqLtaSAIZ+Gcqqyizf8SsqtRMvT59RCM9LkSnsBpJEkCY5YIAtBjCPj3jrzCEoBWUc6vzMRaQIaSmm50j2AjEVwzhS1KlRAyUyJKa2IBK/KHA3I2mNjfBZyRpBCpOo1CBFtJUibzvYmAOm98GTCm+T0WoGqZeo9QsdMFFHlpqU73IYy2gHf+dsA18vVSkauXzLOCSvkjWVel3UMINwTIsdlMgjFBw/N2fVT0QpYgC5YXUMxMyVI2CwptuMLhQqVVpHV8Yq7tBcSxAhmA5YEACdtRi28GuxBXuJB6o/1FMkXEHv7jaBhpwzKK9JqlDk0U9NRNQhj6tRBNuh1WUQ0yAcZeJOAnL86hVELrQSZt61MXkzqAvI1RzECfoVygDAgq4ZSNxuDBHUGFP+MBKiibsc5rNGi48lXUqgXnZWCyWBJZQRIYkiSCv0xgnHKlF2c1ClTzHAXQpGljLQNiQ/YkYy1owYGRUYiSNQV5BAWpErqOwqAfl1CLh7n8w9SifLpiqxolQdBlAPXIB0g6lHb79JakMHr6OrFv8AoV5niJWnTOhjVkfFdjr5jKmnTsFViTvJIInA9ZNNQqyoKofUwdyyMIEnV1Gk+lgSOa++B+G1SV0tpaq66C9RbBOmlrlS3WRtsbYYPl9AHm07MrPFNTOkA6CJEwOt59xJOE9mC6Sm9yAxXChQBIRm8yWDKdNmKkAEASIvJuYtjTiAGlyDIj9djI7zgWrnVWmajKrtZEKt0tqGi0WNzG8RtjalU1ZeTuRYbEQACD3/AHxaKwef6t26OfClItUKxO/7Y18T0i1Ul2YrppyVJG4uCB1ge9gd8DeE8xpqz+Wf2ONeLcSDVokLKRPQXMahvFgQQbWMXxoMETKm2ihAUSxvUtpvYRqN7Df5frOPlLVLEwKg9awOWLFgoIBINiN5ve4wOmlkQopuAJ1jTI3YiJkHbpAtjXLOhDqaYfVdibmwElXBAA3tEYjKznbyEpnmAgwdgmkAA76SR8tiLb/zwDxmsUimBqLAll6x8v63+2GmRyKB1pqeUCS3RhfmM7Gen64Az3EhU1MBCs3KbamW4QHsoUavYR3wY5l9FdtKgLgHC2epSpLALNqYnYdSxjooBMe3vig8c1hSUU6B0hnbSZ2VY1Ek7k6gbdWOHH8PPDzVadWpbUFYAxeACWjtzBFn3bENxiu9WqwV+UkERcMmwIPQNuZ3t+XFVl2xH4R3wbM+Sj1Cpao4KUgbwDao7EGw7dztth1k8tWquaarPmsu+ytEawbgG0sP02x+8OeGzWYs5YUUjzHCltJiQAqiSY67AXOKTh3h5KZWstWparqQhweUajqOqV9Q6rYEdcJqSUVfdh4RQZshZ0lYgktI5wxEFQLGSIltiACZkYC4dnFqutSpUKpSIKoEBVY2kSJAPzTvsAIw5yvDfJZgWX8MJYs8SHYDSaaKdREgSrDS1juJK7McQSoGZWKhSB5rhTHeGJCIZ+VZN7nphW0lZJNIZ5jK02RZLNDE03SahGq0adIIWGJEwB0JGIPinhJadR6ZVkur2CwP9u5AN7XAuMO8vWpLWJ1ByoEs8sCxM3IjSSI2YHvvGBON8eprUDM7u5iEBLNpO8LMqADI7kACd8Rf4mKWB42nlE5muBFuVVWCDADbA7iJJK29zjrhjVaI0pUVwSsgVCwj5pRWDEq3U9MUvGKlGk9Op51N2Cyqapcz6YUTFzeWGI3ieZqPUZiwLmAOknYd5MREz1w0ZOaqSNPTptSTPmb1ujJKKussAqkcwB55Pp1NsuAOI5803DiGB6LOk+nUpjraLY0PF6lNyjlRBAJCKR2JIAB67x3xx/xUNsoF91hYt7iZP2OK7PI61/BnSya3LKWR50BWAlrTPWLAiO2NeHVNBKGSR2NtXUfrg7IqhBBNgARM2H/VuT9ALX74UpUiqRPzEH6zDfrgrLZPUeEd8IPMw6n+z+2MM+7NXOkSQOXta/8AXGnDDDnr0tfbbA1RSlVmG4ETOHXLMyHvD9bs/wCapYMAgAW19AkKQRP7TOBM3VioyiRBIKkC5FiSOvcSOuNjnnaiwVmptA0m41mQGg/oD7RgfMUIPmSzB7Wg8w3k9DP9PrhEstlHS4GvAqoqMRCiFIknSL2gi3KsliPsN5AKvqIAvqkrKhZBPLYWEiJiw2vGNPB9TVmG5SRzAWmSZWyzEwTv1Ax3QpxXZhyrRqEi8gdInqAoP6YbbQydlzwqpXGVr5bKp8V6QpITYXMPUY7LYsb+2I+vwwUNSNPJyDlgsFlRFzAMFr3EjvOC8t46qUKlVaYTnUIxJ2N4I/nt1wLxbJtWql2aVEBnMks5uYPzm8L0AAJMDBjwF1dm+SyyM3m1CQEk2G7RZVn6SxPSJ3wUtWvnakGQnyr7C59rCSWNhv2wrNcGEVQAIAUGY7nUdyT8x3+wxQcNo6x5ZV6dDSNRbUpzDDdEcqNCqbgMOY/aIzaTsi2vcyhzS0VBesytpMDLowTUT1rEXXm3QT7ztjjJZ0V1CVswqlKgVaVBVFNLLfSRyoLwXF4N7jDfinAjQWo1P4c2/wBJDJvBLGRAk7aQTBJGERV6qOTVNKiiM7VbohIBWAygBuYdGiZuejJdjku4KnCxDEDSpZkRSJd4u9o0oS1iSpiD7DEV4h4MaTNTVw5IBKpOqbkz1PS5Mnth54bzdZs5SpMYWnTqsmrlmzQuxIGq+n1G0mQADuL8CrU5NWBTeoNTJUVgzmYlZnTqCwDaT3OAtyds63dMgcnSfQVNJ4ElSZWCdxOxkCft0wyyVbeSQwgiJ94t/P8Ang7M8QUjQj/DSVD2Gqx1sG2uftAwjo8SEEhAXDQSO35ojraRaD9cU5DwUvDfBAqHzao9Y5VNwL2+pnp/YP4l4bpUKbMEAMgDl2G5t3Ed8LfDPiryHAYl8u0FkmSp6stzBHbr9sVXiLiNNvKWm4adTWPQxB9vv/TGeTndFU4VZ5xx3iYoFkVR5ogCdRgbg6SY+8b4S0KnpufrJ/v/ABih8RcH8xWqKB5iAkyZLLHNv1WJ9wx/Lhdk8galAvbVJGkbwsSSOnQY0xrbaJNtvJjwr/Wb6zgzjmSgaydKiSIFyJPQ2Fj1wPRp6MzBG6i0e17G++KvjXD5y7KQAQu25ne2Ft7rOisMkMhUBEi0e+9jH2B7dT742fMXLKIVibHoOk+/v74UU6jIOsG2oD6Hb+WO6+XchpBAEA6j36R3t+mK1kG7BR+Hs2EqgmwYbbajFh2v02vh14kyq0UR1YEVBLBbkMbknpNz7W/nLcNJqeUqqSwIAUAS0QWP0EAf4OLCvxQ5x6asoITlWms/EN/lM7mDAFwe8kJL5Lx4pE94Y8P/AIpneo0DUCCL9bzsBKg3kQYwz4gV1LSpDblVUMyT2eLydyN46AYM4txeKTUUVVX0lU0wCOnWOw6H7jEutY1kJ5gqSrEAyQxlb73OpTHdRsThVcgSSiqDTkxma/koT5I5S6x8TQJfSx6FjabEd8U1DMU6aBPNZdIAKVgSwUwJBN9PvzKOsYRZPI01sX0AG1QHlAMES4EAix5u0HFjkVcsCzA6VhoX1mwLAg9/y2vGM2u+xk1OSz4nmlqhVUI5a9mJ8211tsDAUH+k4jcojZ/OulIKMll6prO45dZ+Sd9RXTyzvoB2AgLxHRfKa2epV80qVJLvcXloY9BNtpIw0/h7xQ5Si3mrIrMCBMBQQFUG2w0lf8k4aOsnHc8fYYytAeb8H5ipnPNFHX1kEhEJ0kyBzLAOm1zv9BfGoAYqamvRyB2kEub3PSw3PVYm04vDxNCpSmrKwbVzOzAXHM3UIEg2PWIxNeKeFhHNM1BWaoXqFrcpIAGpulzMTAAth07prIyfk88emw0qwdyToOhZYE7So5ip9jPfAnFuCvloaoRrefLpj1MmxLRsOgFy3tE4ruEqaJdqoPwzpsCCwAGqJEmW5RM9cRXGs9UruzuRqO4giP8AptewtFgPqTi6Hka5KiQsEgMflkk2mbgQBfqZx1w+sadYdA36H/3hJVqOoBsARFhG09OmGVGopQHuIm50nv336dpwJRp2IPc/xMK4gcxIuNwb7djO3vgCpxPy9NREBDqWDC6h45wV9wNUG9wQRgLNfEelzpvJ5tovO2xj642yRAqFJBpOQwW9wZYiNwReG3EA+2OiqQ9m78WLEKZaTdN9BiQAJB2AuI2vg3jfFGMhWt6TBBv/AFwjo5ZiXYagxJFokXOk7i/uLYOyufzT8tUpWLEKpqBdQvzTUswtaSdm3wXFWMpOhh4YNM0jRDFDUZfNcQQu4B5jEgE9t5EnCPizCpmCEGmmNJsskiATCgybRPvuRh3m0pK5pK/4VmDHSfiUmkjqeencddUdxgvhlR8qumrQUSwCPJKOxHKQw1AkAcoiLHecdxkN2tpJ0sv8ZXrDyqQ/NeALgAWJPWepkntg/M+IkpAjLB01gA1GI1FSeZYBkBut7joMdVETM12ar5z76NIXoDAJhVWSLn3GxwuqUxTguiqxMKgk6elybkgfbbDcgzFYG3AsnWzY5CKaAAGoxAC3M77mDYdbDFtwnI5BNNCrUArMzskjQuoLCo87EMxKiZkkEybwy1KqhKtdgEDA+WNlC6WIAFpI3vNvbBPh/KmvXFeqdYpnlVhOqxMGb8pv1uR0wjaim2dKVIqeHNUZQ00ghTSUVCAHAggMJiSDII6zhvlBpVe4mFF5PWBYift+mEb5qmlYShWmRHmLaGkRIielj9O8Bjmqgcy1SabJOkWV52LEESLWAEA2sd8DW6VmV5Zl4g8PtVrI34j4QqeWEcsTYySNRjmcLIiNKkz0wTnOIUcsTSBLKvK4ZSYLLLIGjS7N6gOnNMWwMlY01qh1Ar133A2X0rc2sdQkdb9MBcYzboRRoqtZiCzByDpFvYbwDEyRG2BKp1GroS9zoKr8ZenVrFQXRxTZCWEQFYhS0lmhTq2EkkEAYXcI4yWqBTrrJTfWV0j0IQVkgAAbbzJEE4UpV1CCzK3QEh4PNC7jTpm5vzT1vhjwCsyB3R7VoB0yJUXBMgSTMz7k9cbIKkbIow8Q5w6NLMddZyxAmSJkiQLSze1lOI/PrpYgcyj3J+n1+mKnjnDDm3OivTVkWCGkTuZUgR17iMLKnB6yA1qtILuFJIIn5TAPbaRBPfFFJWLKSuifzMwReVkk+/zfWLfrj7kKsSLwfbHyshQGxEgCCd7yf0Xf3wPSqaSGuAd8UatCdxplqR52Fiq8p6yTH9zjTKudVGbFWpjfYHzAN+8j+eCslnERZUFmME9B1na8X2wsqEmpU7Xg7bbfcG31wqHqkh7nRozDkEaQoYg+oT6rHcAnV9AcM6xik4KgnQSbSJAnsbdfocLqdaWUMQzMpk2NxAb6AiTB6z0xyapYVYuqLEL1HXT72t7T2xxTgHymcDA6UVQebnBO0ww3BsTe3c4O4fUdC9OnpZdykhgd/wD6up91Gq0hjhTkQ1V4IUSQWOkHSuxgGLADbsPfDHLDLiooKMt/mkgRpMx8u9gIi2OoCyHZKiaik06bQpAZJBCk9ntqWOhE95scBvRprWWsVlqemASSGgxI+n9e4w04r4kpsVV6TtWFRSlRtML6QIMbEAg21SPVviUejpmQmocvUgDpbaPb+eBQW6wU3EeHK9DzACtIsAvMCtO3JyW1Dm6KdOozMmTeCZhbsrAjzCsSNweXVI9Os7ieU3xLpnZGktBaQZnlNiBvMap+hnbBHDFKOzQCrCCwINjedV4M2m+wmcS1Ybo0LOpKkXGUzFMDTVXWrA6lgXFw1531fupEYMz+UppTAy6kNMjUyhomQTqiDoZlN+YXmebAuXLlWqUwVLA7ySHHQQADczePpuccJLAlqxMiERiYmZlpuWHtc++5wqW2NMztKOD/2Q=="/>
          <p:cNvSpPr>
            <a:spLocks noChangeAspect="1" noChangeArrowheads="1"/>
          </p:cNvSpPr>
          <p:nvPr/>
        </p:nvSpPr>
        <p:spPr bwMode="auto">
          <a:xfrm>
            <a:off x="63500" y="-741363"/>
            <a:ext cx="1524000" cy="1524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eg;base64,/9j/4AAQSkZJRgABAQAAAQABAAD/2wCEAAkGBhMRERUUExIWFRMVGBwYGRcYGBseHhkdIiIbHRggHxofHyYgHB8jGhseIS8iIycpLS0tHx8xNTArNScxLCkBCQoKDgwOGg8PGjQkHyQsLCksKSwsLC0sKSwsLCkpLC8sLywsKSwsKSwsKSwsLCwsLCwsLCksLCwsKSwsKSwsLP/AABEIAKAAoAMBIgACEQEDEQH/xAAcAAADAQEBAQEBAAAAAAAAAAAEBQYDAgcBAAj/xAA8EAACAQIEBAQEBAUCBgMAAAABAhEDIQAEEjEFIkFRBhMyYSNCcYEUUqGxB5HB8PEzchU0YmPR4SRDov/EABkBAAMBAQEAAAAAAAAAAAAAAAECAwQABf/EACkRAAICAQMDBAAHAAAAAAAAAAABAhEhAxIxIkFRBDJhcRMUQoGhwfD/2gAMAwEAAhEDEQA/ALbgLChU0GSohCWvqUegknd6VhMSUKzdbMfF/BhmRTpOYpsWgjdX0toPvB/eOuF+Uo/h6hFSalKoAAd9cbEe6rIjqNjIIxR5VQ6+WeemV5TqklT2O5jvv6T1xihLcqEWUeG1aL02KtK1aTaTB2I7HsRcfXHqPg/xGTllZiWReUjdkCi5+kQZ97xib/iHwZkcViCWGlKjfnXanU/3fI3vpPWy3wTxYZfMjU0JU5SZgKAdQY94P7mcFYdIZFh4w4EhpLmaB5QZIU2hj6ljbm3AtzE2vND4b4gK9FS1yR179Z6H6j+mEXiJ2Ff8Nk9JqVkY1KbH4XNA1ssEqYJa28bE4Q+EOJ1aWZqUaw8t1LAqD8PWIaR+UlZiDpYarAiDZLI9HpWYrggnUBTSS7T23E9u5wPwSrqpltYZSxKERGk8yfWxGB+K8MTOZbQDKagwCtZoMlSR0NxGE9fK1KWRprl9BPINJ21gw8diZI6XEdcdfdgol/4sZIjU6yU1KWmZUsSBB6gkMN7fTHlnEthi/wDFnHfxWU1PJqoyrqvDCTFtpkMCCBcC03xAcQ9I++JfrOmqY/4L/wAunef8YacVroqgATIEg9DedjcEicKeCf8ALLab/wBjBXiKmWZVUiSqjVECys0T1Cou/bpfCx9zGirQ18I8berGXWnSYjVUltyIuAIsTMT2tgXxdwXyKaEMDVDayANtRm02VS0Qv36zhT4d4hR/EIHc06S6iWJ0ltyJO4k20jYHqbm6bh9OrSJNLy6AUurE8zBhqFt1EwdBmeQdIwsumQr6ZCFDoFFTS8xAyo6DU1jpEzvIYi53NjY4rc+/lwSJplyg0lkMQNEMo52nfVEGN7YmuFlznaJVgweQ1+W4kmdtxfpsDPSk4wtXWsOr5dkh1MWqCQDzAAQpFwBquLYk8ysVrcwTN8R102eNLVAEaJ5unfoO/W5vj5lK5pUag2NX0k7AAwxA39NNj/6xhmAC4VjYAvbrO36YO46hSj5QHLTy5Qkzp1nmN/mlyEju22NbwqK1SonX4/8Ah8qz0tQr1vUeXQBMhRaQQrFpHpNrarRAUsS3Um1tyfb74P43mgzLTRmNOmIuTBb520k2LNJMe31LHwflGavTdVU6W5dQkBujlQRKpIMyLldzy4R+BHk9qfLh6DUiYERc8wPsYv8A4x84Xl6ialNnRpAGzj8wnbUDcd4ONsgdQ1KkaRpemSbEXsL2g2vtHbDMgkWgdrbf2MThDj48C0DcS4amapFHEq4IP0O/0PX2IGPDOK8Nei9Si/rpsR9R0P0K3+5x/QUY85/itwSNGaUf9up9D6D/ADkfcY0akLVrkPcV+DfEDVOIB3gs2WYAH/tklYO91JB+g3xr4jFT8cK1J2pLmKVNmI3APKwvaTpja2+JXhOdbL1DUQwyK7KDEXBDxPWLxNyuPvDOLM9LS1RmK8wJDEzJ1KXjSFJggb809cKpNotFWx5wPxDV4e9KizTSqjWpIA5iecWt6pkm+0i+LvKcV859VIh6FUlVBXaoILEezITIOzL748p47xJWFJVhtDNyzfQ0NTaRtDqyz0nsxmg/hPnwy10BMq65he8AaKikdDGn2NiPYtM6axZp/Enhy0qVQU0I1Mj1SDImSqlp3ZiJJHUDuceWcRXkHvj13+KYmiWJYLqVEheUxLHUfrOn737+S8SXkGJR9xKTG3Ar0EETzC2MvF2dZFpied1FuiqNwLn1EAdLI1hONuAj4C+5Awq8WHW+lWkoiWE2HUX6yZMWjFILrY0eASpTDr5in3IHQ7Tj07gdf8Rk0zWdraQKpFMGyGCAkKohm1gkfTHk+SzJpEQbHft2/lis8LZymteoK6+bS8phTo3aXLIQKa/KdzIiBJwupHAZK0W3hrOE8VdjFNIqE6yNI0QitsIN7weonbB/HdLuRTcEu5WQRpjSuoWkFQBqnflM9xJ8TrvUoVdaOKDK7oFUxrYjkeoNkB54+ZrXMQoTiqUqfl6y7aHUhVgamAVjqLXAnYLczJsI6EelBjFdyxy+dp1KpFBWdnCotzzAT5jCbA6RAtHMb3sF4t405y4OuVZyyxBBvN/aYA6Er0iSt8PUmIqHWqHQVUuY5m6D3Kg/bCbxBmlqVeWmKYQBYBmwiL++973jpGHfNjyFnltUcKoLVKjBQO7MYA/nj2rg3hyjlqHk01DVfhlm9wJcne0gwIO+xOPOfAGVQ12rVGZSginpUk6jZmHTlB0yerT0xWZrOZiqVoUAsQTmKzkqqgXeWnoJBIB7C2FUbWScYWslxkcxFRzTWOYh0O4iJYGdhaAN8MqddCZJGoruCZjcdBGAszrDK1KpCSupdM2IMmesyt7m04A4k5DMx1h2IMCWiIBUAD0wJBHUnGKcpaUW4Z+Hx+xBulgoqeYUtpDSVifuDGMuOZJK9CpScSrrpMbieo9xuPoMJ+HeIKNJYqMUY9ailQfYGIthyc+rIXpjzIBPIQZgTEzudsbNLV36abw3/A6urZ4Bm6T02am9qlJip+oP7WkfXAGbdaLAgny3aSFEwhEixO4exvsBgziee82sajTrrNUdlPQa+X/8kD7DvgfNMVXWrBWS+odAbPB+sEdbYMMYZWOMB/8AwzVTBYXOxAJBMzYGGUz8swbwDjTgOXrUcwGUpTpXDVKahSV/3kuIJiQb22BGBKXECAoqVgyyyeY06Kl5YFvUCNwYIBY79Pz1DULIp0P6hAtXUbc0kM3uszPXo+S2GWni3N0KmQJouahRgah16iJ21KxLKl7QNxvvPmfER8MYoeIZ9jS0eY1RAqgITBQxzCOi22FrEe2J7PA+SJxLhozzjQ04FH4U95wF4wpxUJ0qGNNCQvQCFAPvcW/84M4Af/jNjnxLXGtucOQiwTJHW5b7SCNrYeHuYY8E3m2LTsJaNtgN/t/6xtwTPtSZKyRrpuGHsRcW7RjrM5fTaNKkiNUiAZInrbt1jrgjJcKZgDKqFsbEgmJEX3j3BxSXA6WS1HHHrjXWquiurBwkFXgyqshI1DmPzLB3kWxjxXieQBYrSY1GXVUespJJMQEUHSBInUS1yd98Lcnna1GNwPSSBYRAJkczGCCTIH1jHPHwysajVS5EqjNBYqLAg/KCZIi8dcIklhFNi5QXT4rRNI+XsJZlaR7cpAvvG1ukWOJuqx2HqY2H7X/vrg7MUDTQKVAZjrN5aD6QTHYe98fOE05FauSR5SEIRIhzpXVMGNOoTIIve0kDl0RfU6LXgmZ/BoyKqr5GtXqEiDBUaqmnmI1NIXeAwDLN1FXj2ZzcoGZkAmABqqkEn4hQCwHOQYAsIMXY8G8JmvmgQCKb+WzqGkaaqeY321ix7qQO4d8DyBXLiiMs+XYwpVh8Rlm4dtUohadpLRJtcvwVVJYLGiTOoNoU/lMxeYZTaTJuNsc0yVYNY1I5nlhq2uVA0iQIF98BZnNVrc0s0ggFosetP1JJI5lJjtFsfKVQPTUy1Mg80vAU9byZX8pgiD7mPLctphs6zjUqCGu+lC5YgVSbk7AKJYXuSBPWO0Zx7jBUCpRp1KLKhLRIgHZhIV4L8oDDmMwIBJp85mUMVKNQPVkIXeTDNtB+Ub2XftiD8Q8YsadIedTpzUq1YjzHAMkX5tPpkWAsBeTq0pXHBo085Jbjfw0R+zGY/LOlh9oU4LytYadgQbRG4N4+hEj740zfAmrUqKsdJVNbvuAOd2HYn+mD8jSoZaaahKrFU8vWGOwMkkGCCSL7XAA5ScWbSNEdOU5YEtKi6MaBMq0Ul5SQabEaZaRAvBggyD3wO/h+qlRCCxpU5ZTJOkmLFOgkAyPUuK5+H0qhClhrRjE6gCG0lkM3V1UKw6iZm9v3EMnUNRW0hV5iRqAkAyLGxDWIEHobGZ5aqKfl5+BFVqseVyDXsGeJBJBJHewgT1i9xdXnE+Fil4zQDNZSrqzea91AWwSGO/NJA+v0wizqzR++BPlMy6iyF+GBOXf2/fpjbPgtVLKSb6aaqBYT09xaSZjlA3tx4RE0XGG2ZrslNlQLEqLg6m7EtMACJvtNsddNnaYsGXMCWid2DG2o76yZaYme9hgadEg3VhuQAQZXaDJmYIiJi5jGmZzqHW5BamAEBOqHAJGwIiADEgzcYFBdzymE1gmI1ARMBZ3O28TAwl2PuyNMk40gCDq1H0k6jq0mLTCjUL9QTtGNKlFR5bMutlsSD6VAAbrGwAntMYW5FakMaKSNJQgg8qtAiBNiF04LOXApAzcz1gae/SZPcCIw8WNvdUKc/UheURqEAD9o7YpfCuUphWps0PTfRUA2NCouiqT0J1RB9QKiBBxL5jNKlTzDGmnsD1/x/XD3w9moCZjMh0QEE+WkiWkgHbXUjmubC+HXlE4JFJV8WrQpplqL6VkCnUHKzUucpcgEHUdJQiQbyQ2FmUzqfhVzGXWr+JeowKo50gEkuIawENbrsMM+B+JM7nqdSk3kVSsMHrUfh6CXBgASzAKNjEzcxOK9ssKaaagEKDqdEWmo9WwBIkEbTbc2w7jY6FedSp57MHMlRbbe2oXkKTAt7746ocTDhmAIemzK6HmZZi8D/UEGdidsfHrJNOqzKnmUzzRBgSHE9gQPVtaNxhPXy9PLVzVdzUpMmllQFtTe5EAcpvO4AiZjGCrbTWCcIRnCu5zxeiXY+SkqpKqB6b7lmiNRAjrCjbtKZ3gGYr69Dp5KEUqrq0aiY1Kn5osCFsNN8MeM8eY1PMoqCiAzTMgLedSqpupHqY3HLItOCcxn/wATTTyg1OgiirWcS+lzsvMQDdSdC+qTvisLj9BVqkuAfO12UEE/DOgBQR8LTJ5pPMAwuOgA7jAbcRVqeqaT1HuyvSCKpaQBN9QuSe0za2OuIpS0PAKktzVWmNDaRDLAUMwWQJIOnecavmg1SqwqvUeiwb0DSgIhmJvpIAidgBiepLOEe16fT6cvgFzjVFgJTU0wtNygJJ0gONSmSDYRvfl3ixWcfTqIqGVIKVGI8yAFkRY6SCT3MEdLkUqGqmEemJ9VCDp8xd3X2kKWW+nVOA69dqlBmmH0AkHQWJtoBtqSGJLDvPbCt3VFI1G1f+7G2f4hTqywUNMFTEM1yHJmxmNO+0YRZ2n8I9gT/LphsVdWd6jU3JUqWbaYHpKyAYJg9zuSTC3iAlHBEMNxvJFjfrikXg8z10aaZ14Pbkf6E/8AnB/EuIaah82wNo36GYkFQSp3MgWtbCvwq8a+0N/Q4PzoZ65phnOqnG8fLcmZjqCYiOmNDRihwD5hUqMzKSdUsSxIOg/7jck3vJ39pL4FnNDE5kiHWH5YCTNyTvAUbCdvrj5VRKYLIRU8rywmocuoKAzE/MFuew+9hDXIZ31FiKmkEnciQsAGIOg2JvY/WVYG9mRnnkbzvKSU1MxdQpsRGtvcKoJF4G4xzxeqtOlq2gAL9thPsP2wLwzOB9VSTCr5SgtJ0kdTuSRG/TC/j7sRqN0W4H2sPvE4ssHT8ivM0S9JCoJ+IUf31CI+22LrgTUalAUamuqq1i9JBEOFDK5MwKYOqZM6VWSZxBcC4p8OrTI9T6gwF5OnrsLrbY73xX0eFBMnSNVhpc8yC5AMQGP5dMEqLtaSAIZ+Gcqqyizf8SsqtRMvT59RCM9LkSnsBpJEkCY5YIAtBjCPj3jrzCEoBWUc6vzMRaQIaSmm50j2AjEVwzhS1KlRAyUyJKa2IBK/KHA3I2mNjfBZyRpBCpOo1CBFtJUibzvYmAOm98GTCm+T0WoGqZeo9QsdMFFHlpqU73IYy2gHf+dsA18vVSkauXzLOCSvkjWVel3UMINwTIsdlMgjFBw/N2fVT0QpYgC5YXUMxMyVI2CwptuMLhQqVVpHV8Yq7tBcSxAhmA5YEACdtRi28GuxBXuJB6o/1FMkXEHv7jaBhpwzKK9JqlDk0U9NRNQhj6tRBNuh1WUQ0yAcZeJOAnL86hVELrQSZt61MXkzqAvI1RzECfoVygDAgq4ZSNxuDBHUGFP+MBKiibsc5rNGi48lXUqgXnZWCyWBJZQRIYkiSCv0xgnHKlF2c1ClTzHAXQpGljLQNiQ/YkYy1owYGRUYiSNQV5BAWpErqOwqAfl1CLh7n8w9SifLpiqxolQdBlAPXIB0g6lHb79JakMHr6OrFv8AoV5niJWnTOhjVkfFdjr5jKmnTsFViTvJIInA9ZNNQqyoKofUwdyyMIEnV1Gk+lgSOa++B+G1SV0tpaq66C9RbBOmlrlS3WRtsbYYPl9AHm07MrPFNTOkA6CJEwOt59xJOE9mC6Sm9yAxXChQBIRm8yWDKdNmKkAEASIvJuYtjTiAGlyDIj9djI7zgWrnVWmajKrtZEKt0tqGi0WNzG8RtjalU1ZeTuRYbEQACD3/AHxaKwef6t26OfClItUKxO/7Y18T0i1Ul2YrppyVJG4uCB1ge9gd8DeE8xpqz+Wf2ONeLcSDVokLKRPQXMahvFgQQbWMXxoMETKm2ihAUSxvUtpvYRqN7Df5frOPlLVLEwKg9awOWLFgoIBINiN5ve4wOmlkQopuAJ1jTI3YiJkHbpAtjXLOhDqaYfVdibmwElXBAA3tEYjKznbyEpnmAgwdgmkAA76SR8tiLb/zwDxmsUimBqLAll6x8v63+2GmRyKB1pqeUCS3RhfmM7Gen64Az3EhU1MBCs3KbamW4QHsoUavYR3wY5l9FdtKgLgHC2epSpLALNqYnYdSxjooBMe3vig8c1hSUU6B0hnbSZ2VY1Ek7k6gbdWOHH8PPDzVadWpbUFYAxeACWjtzBFn3bENxiu9WqwV+UkERcMmwIPQNuZ3t+XFVl2xH4R3wbM+Sj1Cpao4KUgbwDao7EGw7dztth1k8tWquaarPmsu+ytEawbgG0sP02x+8OeGzWYs5YUUjzHCltJiQAqiSY67AXOKTh3h5KZWstWparqQhweUajqOqV9Q6rYEdcJqSUVfdh4RQZshZ0lYgktI5wxEFQLGSIltiACZkYC4dnFqutSpUKpSIKoEBVY2kSJAPzTvsAIw5yvDfJZgWX8MJYs8SHYDSaaKdREgSrDS1juJK7McQSoGZWKhSB5rhTHeGJCIZ+VZN7nphW0lZJNIZ5jK02RZLNDE03SahGq0adIIWGJEwB0JGIPinhJadR6ZVkur2CwP9u5AN7XAuMO8vWpLWJ1ByoEs8sCxM3IjSSI2YHvvGBON8eprUDM7u5iEBLNpO8LMqADI7kACd8Rf4mKWB42nlE5muBFuVVWCDADbA7iJJK29zjrhjVaI0pUVwSsgVCwj5pRWDEq3U9MUvGKlGk9Op51N2Cyqapcz6YUTFzeWGI3ieZqPUZiwLmAOknYd5MREz1w0ZOaqSNPTptSTPmb1ujJKKussAqkcwB55Pp1NsuAOI5803DiGB6LOk+nUpjraLY0PF6lNyjlRBAJCKR2JIAB67x3xx/xUNsoF91hYt7iZP2OK7PI61/BnSya3LKWR50BWAlrTPWLAiO2NeHVNBKGSR2NtXUfrg7IqhBBNgARM2H/VuT9ALX74UpUiqRPzEH6zDfrgrLZPUeEd8IPMw6n+z+2MM+7NXOkSQOXta/8AXGnDDDnr0tfbbA1RSlVmG4ETOHXLMyHvD9bs/wCapYMAgAW19AkKQRP7TOBM3VioyiRBIKkC5FiSOvcSOuNjnnaiwVmptA0m41mQGg/oD7RgfMUIPmSzB7Wg8w3k9DP9PrhEstlHS4GvAqoqMRCiFIknSL2gi3KsliPsN5AKvqIAvqkrKhZBPLYWEiJiw2vGNPB9TVmG5SRzAWmSZWyzEwTv1Ax3QpxXZhyrRqEi8gdInqAoP6YbbQydlzwqpXGVr5bKp8V6QpITYXMPUY7LYsb+2I+vwwUNSNPJyDlgsFlRFzAMFr3EjvOC8t46qUKlVaYTnUIxJ2N4I/nt1wLxbJtWql2aVEBnMks5uYPzm8L0AAJMDBjwF1dm+SyyM3m1CQEk2G7RZVn6SxPSJ3wUtWvnakGQnyr7C59rCSWNhv2wrNcGEVQAIAUGY7nUdyT8x3+wxQcNo6x5ZV6dDSNRbUpzDDdEcqNCqbgMOY/aIzaTsi2vcyhzS0VBesytpMDLowTUT1rEXXm3QT7ztjjJZ0V1CVswqlKgVaVBVFNLLfSRyoLwXF4N7jDfinAjQWo1P4c2/wBJDJvBLGRAk7aQTBJGERV6qOTVNKiiM7VbohIBWAygBuYdGiZuejJdjku4KnCxDEDSpZkRSJd4u9o0oS1iSpiD7DEV4h4MaTNTVw5IBKpOqbkz1PS5Mnth54bzdZs5SpMYWnTqsmrlmzQuxIGq+n1G0mQADuL8CrU5NWBTeoNTJUVgzmYlZnTqCwDaT3OAtyds63dMgcnSfQVNJ4ElSZWCdxOxkCft0wyyVbeSQwgiJ94t/P8Ang7M8QUjQj/DSVD2Gqx1sG2uftAwjo8SEEhAXDQSO35ojraRaD9cU5DwUvDfBAqHzao9Y5VNwL2+pnp/YP4l4bpUKbMEAMgDl2G5t3Ed8LfDPiryHAYl8u0FkmSp6stzBHbr9sVXiLiNNvKWm4adTWPQxB9vv/TGeTndFU4VZ5xx3iYoFkVR5ogCdRgbg6SY+8b4S0KnpufrJ/v/ABih8RcH8xWqKB5iAkyZLLHNv1WJ9wx/Lhdk8galAvbVJGkbwsSSOnQY0xrbaJNtvJjwr/Wb6zgzjmSgaydKiSIFyJPQ2Fj1wPRp6MzBG6i0e17G++KvjXD5y7KQAQu25ne2Ft7rOisMkMhUBEi0e+9jH2B7dT742fMXLKIVibHoOk+/v74UU6jIOsG2oD6Hb+WO6+XchpBAEA6j36R3t+mK1kG7BR+Hs2EqgmwYbbajFh2v02vh14kyq0UR1YEVBLBbkMbknpNz7W/nLcNJqeUqqSwIAUAS0QWP0EAf4OLCvxQ5x6asoITlWms/EN/lM7mDAFwe8kJL5Lx4pE94Y8P/AIpneo0DUCCL9bzsBKg3kQYwz4gV1LSpDblVUMyT2eLydyN46AYM4txeKTUUVVX0lU0wCOnWOw6H7jEutY1kJ5gqSrEAyQxlb73OpTHdRsThVcgSSiqDTkxma/koT5I5S6x8TQJfSx6FjabEd8U1DMU6aBPNZdIAKVgSwUwJBN9PvzKOsYRZPI01sX0AG1QHlAMES4EAix5u0HFjkVcsCzA6VhoX1mwLAg9/y2vGM2u+xk1OSz4nmlqhVUI5a9mJ8211tsDAUH+k4jcojZ/OulIKMll6prO45dZ+Sd9RXTyzvoB2AgLxHRfKa2epV80qVJLvcXloY9BNtpIw0/h7xQ5Si3mrIrMCBMBQQFUG2w0lf8k4aOsnHc8fYYytAeb8H5ipnPNFHX1kEhEJ0kyBzLAOm1zv9BfGoAYqamvRyB2kEub3PSw3PVYm04vDxNCpSmrKwbVzOzAXHM3UIEg2PWIxNeKeFhHNM1BWaoXqFrcpIAGpulzMTAAth07prIyfk88emw0qwdyToOhZYE7So5ip9jPfAnFuCvloaoRrefLpj1MmxLRsOgFy3tE4ruEqaJdqoPwzpsCCwAGqJEmW5RM9cRXGs9UruzuRqO4giP8AptewtFgPqTi6Hka5KiQsEgMflkk2mbgQBfqZx1w+sadYdA36H/3hJVqOoBsARFhG09OmGVGopQHuIm50nv336dpwJRp2IPc/xMK4gcxIuNwb7djO3vgCpxPy9NREBDqWDC6h45wV9wNUG9wQRgLNfEelzpvJ5tovO2xj642yRAqFJBpOQwW9wZYiNwReG3EA+2OiqQ9m78WLEKZaTdN9BiQAJB2AuI2vg3jfFGMhWt6TBBv/AFwjo5ZiXYagxJFokXOk7i/uLYOyufzT8tUpWLEKpqBdQvzTUswtaSdm3wXFWMpOhh4YNM0jRDFDUZfNcQQu4B5jEgE9t5EnCPizCpmCEGmmNJsskiATCgybRPvuRh3m0pK5pK/4VmDHSfiUmkjqeencddUdxgvhlR8qumrQUSwCPJKOxHKQw1AkAcoiLHecdxkN2tpJ0sv8ZXrDyqQ/NeALgAWJPWepkntg/M+IkpAjLB01gA1GI1FSeZYBkBut7joMdVETM12ar5z76NIXoDAJhVWSLn3GxwuqUxTguiqxMKgk6elybkgfbbDcgzFYG3AsnWzY5CKaAAGoxAC3M77mDYdbDFtwnI5BNNCrUArMzskjQuoLCo87EMxKiZkkEybwy1KqhKtdgEDA+WNlC6WIAFpI3vNvbBPh/KmvXFeqdYpnlVhOqxMGb8pv1uR0wjaim2dKVIqeHNUZQ00ghTSUVCAHAggMJiSDII6zhvlBpVe4mFF5PWBYift+mEb5qmlYShWmRHmLaGkRIielj9O8Bjmqgcy1SabJOkWV52LEESLWAEA2sd8DW6VmV5Zl4g8PtVrI34j4QqeWEcsTYySNRjmcLIiNKkz0wTnOIUcsTSBLKvK4ZSYLLLIGjS7N6gOnNMWwMlY01qh1Ar133A2X0rc2sdQkdb9MBcYzboRRoqtZiCzByDpFvYbwDEyRG2BKp1GroS9zoKr8ZenVrFQXRxTZCWEQFYhS0lmhTq2EkkEAYXcI4yWqBTrrJTfWV0j0IQVkgAAbbzJEE4UpV1CCzK3QEh4PNC7jTpm5vzT1vhjwCsyB3R7VoB0yJUXBMgSTMz7k9cbIKkbIow8Q5w6NLMddZyxAmSJkiQLSze1lOI/PrpYgcyj3J+n1+mKnjnDDm3OivTVkWCGkTuZUgR17iMLKnB6yA1qtILuFJIIn5TAPbaRBPfFFJWLKSuifzMwReVkk+/zfWLfrj7kKsSLwfbHyshQGxEgCCd7yf0Xf3wPSqaSGuAd8UatCdxplqR52Fiq8p6yTH9zjTKudVGbFWpjfYHzAN+8j+eCslnERZUFmME9B1na8X2wsqEmpU7Xg7bbfcG31wqHqkh7nRozDkEaQoYg+oT6rHcAnV9AcM6xik4KgnQSbSJAnsbdfocLqdaWUMQzMpk2NxAb6AiTB6z0xyapYVYuqLEL1HXT72t7T2xxTgHymcDA6UVQebnBO0ww3BsTe3c4O4fUdC9OnpZdykhgd/wD6up91Gq0hjhTkQ1V4IUSQWOkHSuxgGLADbsPfDHLDLiooKMt/mkgRpMx8u9gIi2OoCyHZKiaik06bQpAZJBCk9ntqWOhE95scBvRprWWsVlqemASSGgxI+n9e4w04r4kpsVV6TtWFRSlRtML6QIMbEAg21SPVviUejpmQmocvUgDpbaPb+eBQW6wU3EeHK9DzACtIsAvMCtO3JyW1Dm6KdOozMmTeCZhbsrAjzCsSNweXVI9Os7ieU3xLpnZGktBaQZnlNiBvMap+hnbBHDFKOzQCrCCwINjedV4M2m+wmcS1Ybo0LOpKkXGUzFMDTVXWrA6lgXFw1531fupEYMz+UppTAy6kNMjUyhomQTqiDoZlN+YXmebAuXLlWqUwVLA7ySHHQQADczePpuccJLAlqxMiERiYmZlpuWHtc++5wqW2NMztKOD/2Q=="/>
          <p:cNvSpPr>
            <a:spLocks noChangeAspect="1" noChangeArrowheads="1"/>
          </p:cNvSpPr>
          <p:nvPr/>
        </p:nvSpPr>
        <p:spPr bwMode="auto">
          <a:xfrm>
            <a:off x="63500" y="-741363"/>
            <a:ext cx="1524000" cy="1524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4" name="Picture 6" descr="http://t3.gstatic.com/images?q=tbn:ANd9GcQdb8DvKvED0we328yj4KHrHFeWmevMR8e-XzRSZEmoiYl-MufN"/>
          <p:cNvPicPr>
            <a:picLocks noChangeAspect="1" noChangeArrowheads="1"/>
          </p:cNvPicPr>
          <p:nvPr/>
        </p:nvPicPr>
        <p:blipFill>
          <a:blip r:embed="rId4" cstate="print"/>
          <a:srcRect/>
          <a:stretch>
            <a:fillRect/>
          </a:stretch>
        </p:blipFill>
        <p:spPr bwMode="auto">
          <a:xfrm rot="19959965">
            <a:off x="5715000" y="-3048000"/>
            <a:ext cx="1828800" cy="2438401"/>
          </a:xfrm>
          <a:prstGeom prst="rect">
            <a:avLst/>
          </a:prstGeom>
          <a:noFill/>
        </p:spPr>
      </p:pic>
      <p:pic>
        <p:nvPicPr>
          <p:cNvPr id="2056" name="Picture 8" descr="http://t0.gstatic.com/images?q=tbn:ANd9GcRyqNpN_aBI0mr6ng3wUCNrUorXInmUc-3sA3q0Nk_2n9AaNDcDtg"/>
          <p:cNvPicPr>
            <a:picLocks noChangeAspect="1" noChangeArrowheads="1"/>
          </p:cNvPicPr>
          <p:nvPr/>
        </p:nvPicPr>
        <p:blipFill>
          <a:blip r:embed="rId5" cstate="print"/>
          <a:srcRect/>
          <a:stretch>
            <a:fillRect/>
          </a:stretch>
        </p:blipFill>
        <p:spPr bwMode="auto">
          <a:xfrm rot="20994484">
            <a:off x="6019800" y="8525878"/>
            <a:ext cx="2438400" cy="1732548"/>
          </a:xfrm>
          <a:prstGeom prst="rect">
            <a:avLst/>
          </a:prstGeom>
          <a:noFill/>
        </p:spPr>
      </p:pic>
      <p:pic>
        <p:nvPicPr>
          <p:cNvPr id="2058" name="Picture 10" descr="http://t1.gstatic.com/images?q=tbn:ANd9GcTTs-hPfLUUTcDIXMytN4WF9th0Ld6TD8ztZk6pqpwFaTQCq0xoNw"/>
          <p:cNvPicPr>
            <a:picLocks noChangeAspect="1" noChangeArrowheads="1"/>
          </p:cNvPicPr>
          <p:nvPr/>
        </p:nvPicPr>
        <p:blipFill>
          <a:blip r:embed="rId6" cstate="print"/>
          <a:srcRect/>
          <a:stretch>
            <a:fillRect/>
          </a:stretch>
        </p:blipFill>
        <p:spPr bwMode="auto">
          <a:xfrm rot="521370">
            <a:off x="0" y="7239000"/>
            <a:ext cx="2705100" cy="1685926"/>
          </a:xfrm>
          <a:prstGeom prst="rect">
            <a:avLst/>
          </a:prstGeom>
          <a:noFill/>
        </p:spPr>
      </p:pic>
      <p:sp>
        <p:nvSpPr>
          <p:cNvPr id="3" name="AutoShape 2" descr="data:image/jpeg;base64,/9j/4AAQSkZJRgABAQAAAQABAAD/2wCEAAkGBhQSERUTExQWFRUWGRgYFxgVGBcZGRgZFxcVGBgZFxkYHCYfGBojGhgXHy8gIycpLCwsFx4xNTAqNSYsLCkBCQoKDgwOGg8PGiwkHCQsLCwpLCwsLCwsLCwsLCwsLCwsLCwsLCwpLCwpKSwpLCwsLCksLCwsLCwsLCwsKSksLP/AABEIALMBGQMBIgACEQEDEQH/xAAcAAACAwEBAQEAAAAAAAAAAAAEBQIDBgABBwj/xABCEAABAgMFBQcDAgQEBAcAAAABAhEAAyEEBTFBURJhcYHwBhMikaGxwTLR4RTxQlJicgcVI6IWM0PSVHOCkpOjsv/EABoBAAMBAQEBAAAAAAAAAAAAAAECAwQABQb/xAAiEQACAgMBAQACAwEAAAAAAAAAAQIRAyExEkETMiJRYQT/2gAMAwEAAhEDEQA/AMd3RZ4Hdo0KbrOzUh9IRW+XsmojOpJlnFrpR3zKxi2Za2LwsnLj2XOcMYZo5Oh7OtAWjaSWIEZi1oJViTBaZhTFFoOcLSQ1suumW6o0Eyz7QbOFlwodUbFNhCkuMYnKVMdK9GSXZynGOVKeNBbbsJNKwBNutYBLGntrAWRDeGASpFaAxsbhleAKJSDrC657pJ8Sgz4F29Gq8aSVZ2rjTkG3wskpFY2kGSJhAFd+hLvj5QHe98FCSkEgtxHllxiuZMAc8yQCxMJ72tYNXo2A5xaKRKbYFaL32EkupyaZMMxTlupGcm2ha6ZQYZZmF8hgIMl3dgwinogxKi7yTDW77AkKqThgM9IPTZNE+fA4xeiz5gdZGFbCkLp9koQ/VBAE2SpBfAg0jRfpsCRlAcyyOd1YCYWKrNeWwkjVscfWGlnvopappi5w4D5hXartxIhelTEwbONrI7RbSSMxXI01454wHbLx2iQ4JxZsuEIpFsAI3b3htaBQEAEGjYvm3k0F7QV05FgEwPhyiH/D6QXID8IZ3PIT/wBMlKv5VVSRoNIdGxBTFaGODguOBpEZOivg+aXt2bZW0nBRyyO7lEbBdRUxpQ1IOeW8eUfR7VYgkEEFqMQ3tHKSCA4bZBwYA6EgMxgfkCsS6ZZXZ9TuwCkkAsD9FX/fjBVluohTFIOeWBz+/GNbZpAVQkDayOLBjRsYOVd8tgTtADFhXewaozjvLkP7UBf2YIlqPhAABLZ5hg+Ix8od2i90oOI+n3L/AH84CH6ZNdsiuuJNCMMKYQPetjQojZmuoAUbiz+kJL/nbB+aLYZab2B7tjkonzoTyy3QRdl4OX3DzjKTZS0YeJqOC3Aa5RfdtsIUl+J8iHiKxeZbRTUo6N6mcNkDrp4h3vDygZE0DaAqUgvuOAHxEGOpj6XDKEYI8meJuTPkdj7WITKH+mVrzJiyfaEzZZWoNujrhuF5W2qj6x1puyYsbKGKdRHkOFcLKd9MrODmkRQiGFou1SCxECqlnSGAjlLpFM0xInKORIJqRQQrHQzuRVQ0b+7LOstlGe7NWEAA92+hqfMNH0a7bJQeHeCHEZpzNEYUU2O59oOWfyeDZdypTVg/CC9tqZbo8nT6RlTLgM6SlCaJTwAxfdCsoCiXNE4AHD8wXa1urPBy/KFc5Yap8mpF/flHKNs8t84AFvq1xOEY23T3cYAnHcHw4mH9qWASAcunjN2g16oPvGjE7iZ8umW2RTADID3+8PLus4VQYu+6M2qczRouz9rrrm1HipnY0F0kBj6b3g1N2gI18t0E7YITo9K1D74uTaHSxOHzHOgWKJtgqEjP2fDrCKzc7401bjuFYYrmDe9Kni8Vm1ip9h9+EBBszdssIBJIZO+jxj70kMvaGB941faK3k0eMva1uCD11rBOA0HPzjQWVe1LSkYkOP8A0uITyZYIf9+vtB13IKVjz4s5POBdFUrNNctqf6gNrQ/EaayzaYceEY+TZmXtDBgQxqDTAQ2TeQ2c/PryiEullZO97d4qGmHAxRZUrPi6A1gaS8yYA5Nc40Qu2hb03jagwiCU60AqtolMcTgKYaVxw9oWWi9phUQpTnUOODNlu3wRbVkBILPida74VzZQelDDtCWEyJ4WkhR8WL64jHI1xaK1zC/DAYgNmCTuww3QMizKBf3glMpiyn0arQUmc5InZZykkY82LY6Q+s0nbSlhm75EjljQQus0gZV4/YYwzkWpmAD8hju/eKJL6TbfwOuycRLmJcqJUQmjFRLAqbLE+fk17iZon1hXY0bSgdkJIIq70Ma3vBp/9g/7oeKQ3o+b23s5MMky0FnAAgiwXWmzSAg1UBUxprxllKXGUZO3zVLfIZxP2q0R8OzO2pIWs0/EBzLoKv8AlJVMOYCTl1hD+TYpin2UjZfEkV5EvDSTcE1KgxToWSFPUvTBsN9M3hNsp5SPlM6Qor2dkhRoxBcHgzw8ujs1Pd5tnmbDPt1Ab5FDH1RPZmYpA8YlzSGdIoeKWbDy1gmwXKqWA6gTnwGRBBf0jpJtVQ0aTuxDcthKUtLRQMeWriNDKw0g0AMU0D1pr7CF1vc1TTi/zGWUKNClZXNtDFq84W2i8xVjhr8PAd6zJuIc6sfnD1jNWmapJ8dTvfHSIqLb0W0lbNFPvJ839YWzrYesIUpvNWFABUtx68oj+tJz4aVin4xVkQxVLTshZUNog+EDAb98IpyiSaZ166xhrYphMojRZURqCKPw+YDtFmYFWJJ+Mo1w1Ey5NsWTZjq4dNGj7JWFS5m564+8I7NZiVvGy7OTxKQVfHODJ0RSs1Um6QAzE03exhTPUEKIz3nXdCiydt1zJ4CO98QJSESTMDJJSSdk7TAguQMs4c36e9kiawcNVNQRqH+cM4nck9oak1oCM18S+vwINmXX4AWcnVh+WhPYbWiWDNmHwpFH10pFc3tWuYlSx3qUJXsbSpTS9v8AkJd34YRzcn+p0Ul0VdpLvUhy759axlkqrWN1eM/bQCQXOOm/1jIW6RsrpmPxDwlaBKOyqxID1OyMoZy5TnHeN7GBJEqhpiKcYaWRA2eHXxAkWgGWViNkiuX2gaapjrWg/AiEy07JpkR6YwLaraHcGvtC9KXRpuzMoLmMMfbjG0npALJY4O0YTsTNHenKkau1XjsqZg1Kv6GunzFYNJGee2L7Rd9XxLct8BT7MCSQAIdmeFpcbm13vAhkJfH96decNoWxR+m04j0il/H10I0hlpTL1Jx8soQlSdrDPDLODwCYRZpiTRq7vzDBEsO+Aaj6mFsiWAdrKD+/BfUdZQE0M0NbCU7SQHfhj5+0NHHRVGfk20jDmR6NpDL/ADgaf7RHeg+WSm20ElLwHMsgCgGcHNnbljA0gqlywCCVtVm9TFQmHaJBIwoxCuMRgnFWVlTY1kg7VAlJyrXmHg+XPCQDTxV3lsjCNE5RxqBoB5UirvmJKag8sdRlB/Js7wOpt6ZO3nnC60XuwNen3wptluI5YPCO03kee7PlCyk5DRikahPaAAEklxXADkKiJy71K2DkCrUBpxjIS7btVUl2zVQcHLPDKwzEJFEmudFppk5OMScJMf1FGgtUolJLjLDXTdyhBel0lipwQMWI1Y1HGF953+pwNqgoeG4aZxWL3USHFDho1KbutIHGMlaALXZWfxAg6ZaUximzSWLnBqYVP2i68LRsuC+NGZtGPmIDkWpxTHHeRg24RoRB6Y/s8wIGu1i2+KnBIATmd8KBeBzJw5VwYQXZLUHHFn+Y44KRKYKOZxjQdlFoUlSCfEQRvaoLb2hDMXQ41eFdmvBcqZtIJd8m+Y6SsldG2sP+H3d2jvpU0o8W1sjDF8QQW3Q4vLZlSlgr2lLKjk20qpLCMwjtdOKKkIG+pb+1OPMx1ns8yayyFEEeEroTwSKIEclJ6Fbigyx3fJnylWecW2mIILGlacCBFt19hEyXSqcqZLJB2SwFMPfJsYCFjUpLgVyd8uBccRAtovi0SfC7blEMeCsFcwDBcZLgFJPoz7UTZaEMBw5NGKtaXIONCI68r1XNV43HID1EeqU4A0+0IlXR7tl1mDo4YP6iL0DE8oFQvZB660iv9b4Sx8uFDDraKcB7XaSlagcKt5+seIDtloM+JiEuR3ytoY6PFiXTuIxyNMo467Nv2Y7OvKM7bYksne2PJ/aIW2apBIUfzC2daVTLvQpM0oEolKgMyScQOZgexLUpa5XeInBGzsTUOkKcAtsKZTVxbEGEVu2B1dDqzWxSmQny6whnZ7DMUMOeXB4y9kMzaOyWOT4Ud34CGt0dvpkgoFokTO7mv3a1I2QoJLEjJQrlhHJtvQGklsPt0kgMrfg+6FEwZRt7aqVNSFpaoBD4FxGavdIThTHqkUTtC8YDZpuW/wCIkZhFeNIHs58XLLXWCbR9R9IneyyWiNnthB2x4ykuEmlG/HpDj/jYf+HR/t/7YzVtsMwrlrkh9pgsvROyK7WnDjrAn+cjUf8Axj7xy/xja+o1VotYSGJc7st9GaBjbmx6/MDT3YmnX2hXaRoYWeQaMBub3GGLbmIbJx1WKZt85DzMJ5ElRfTDjnFVtX+1dw+YCgzpSSDrXeTmpG9n9YVT5+8cvtFRUXrXT8RCehmq8VUSTkHWaYlhtNR/CAnLlTP7xdab7SPCEO9H+yatxcwkQBR38ndmauLRYVBX8RHWmsNYvTyZLUumzrnhygg2Q5OU0FMzg75VAHMxBBTUgGlA9BTWp8zEFWlRcDTecy1dHMK6CnsIWp8KkN9VaMPzppEJG1tByzU9YFu63Eqck458c4ZXklpiFAeFdH1IFRzxhU/h019OQkKdyXfDg+WjmCU2B07RZKsiM86/fhAF4ky5stQolXuxI9H8ouvJS0ALqQkuwf6FM7cC0FtiqkeTrSpJKVDec35+UBSJXeKA9B94ad0mamgcHHXc2984UWJfdzShiSaAa6Nxg2Ctn0Ps9d0pAYpBehzfjrBt5XYvvETJE0JUMUKqlaRlSoOh3whu63KQfFLJphl6Qxk2pCy2bvsmhHCO9Vw5476de9gtMxARK2ZTk7StonHHZYOA5zrB8rs4kSEoWdspDbRz/EFWS3pFFYYPpBVrtAUhkVxw0P7wXO0IoUz5lfdy92XTh7Qss6tY2l+o2Zattq4ahq1PCPm9vthSojCtfhoROx6rYZa7ewJ/fQQAm1+KmnI0fzeF86YSGGr1iqWXcPwisVoWUtjCxXuZc0k1SS5HGHk+0hQ2k4GMWuZV4bXbbinwnA4n4gyjoEJbN9/h3PlnvrPM/wCoEqSDql3HFi/KH8qyWSzLPcoSZqqUegd/E9BUCjYtHzy7gVT0d25JIZt8fRrouIJJaZ40KG2mhYkPVWKlZOGAqBm80m2POkUXVdoTMX3wZKiwOQJr5PTm0eWbsapNpEwzlBKVKUkJLbJUXIC8Ug+cM7XKUraQ6V0LoOLbtIRm+58p0/UBQE/UncreNc4Zpr9RE0/2HV+zEol+HwjIaOT1zjOzbbtpfTSkLLxvObM+o0xb2wyimVNo4OOX3hIRa6Uk0G2Sc6gAYMtk/Pn8fHrCqQavziNvvEhL6Ev8jh9oDWysHSFV93uoTFBCmBY0wcCuGu+FH6ubqP8A2iCbw8bEZ14E58DEP0R6EXSVEJW2bqYC2urYe8CqVx5wbbEqck+RGPD8wnWvxMzUPTR56dyN7/Ua2aX/ABBtnFt1fb5ii3WMEOku2mhwfQg/eL7D9L46Uq7g8jSB5kxksQz+HNwUqbDzpG9VR57uxVNS+WDDA8Nr/bURSNPzhQwbMkHaJGefqC3N+cDqkNnvenlxG7fCthXSkIeCJd3hwBj1U6RWJgHHQRKXOCc69YxNsrRdaQlCa56QpmEvQU54Qw7rac8/b7RyrIGJOQy4P7COsFCtSNlQODnLB40NrlbdjBcEoIUMcAQD6Rbd/ZMTJG3MUraISsIkpC1pS7BSgVClCKAwjvubNs6O5SralrfxMQ4BDgpNUqdgRk+NYWMk2O1/EJvhL2dCh/Adp3xZTU5P1SHF0yxPk7JAwIcnHHWuRiiYkf5ctSgPoOeBwGWP3ifZWYTJUatgWGCs8umEPZLz/Yu7PWp9pKsUY5YFuYOMVXhKWm3IXLSVKxAOoDk8KvC67bfsTNouyypJP9yi3W+HN52lUpSJ4B0c4eIDPWB9H+GglXm5/wBSWoE7nbyglUiVN+lVdGqPkQjsXaRK6qA63w4s1olKIUKKGD5dfMLI5F+ytAYeLfifWIyrxOG+oq563RCbeRdXxnxgNFp2quGzP39YMQMLtSj36CQFIagOFSxSRgftGEvOyolT5qWGwlawAcANo7IHJo2cq1A+AkNqaMcjGY7VyT3m1Q7WLZnM+xho6Ys9oWi6kzASghJH8Kjj/afgwvtFgZ3y4iClTiAG8vaL0W8LTsLSD/VXaTz3RQkZ6bI3fn8xKTPCd59mhjbpZToWwORGUKpk4HJuUOnYKo+l/wCFV2CbMVOOCBT+5Th/J4+hy7AUFWwQkrDOwywPJz5xjv8ABqeDImgfzj2Mb8jxRNfR3vYmuPs13Mxc2YvvJi3BUrQ5AZYCKr+usE7ScToWwp7cqRoJhhXa5u0WGED1s7zowF4yakkMRu11GXsYBlqBThhj1xjYXvY/C5ZsnFRw+0YC2zDKURk9GwrkY60w1QcmZSmh9oUzrcEkg54g8X9niuZeTHcSfLWA7wVt1G4EZgwVEZy1ouu6rjQ09Ya91vgS5LNQanpvSNB+hH83tAlLZSEdDW3TiMU+8IbRNrg24/Eau2yTkT7/ABGZt1kfjqKNx19489dNfUMLCugKQ5Z88WIb9optaU1xSd7s5AcEsMn1dscYHuML2lJajaOMmfdB9qsYSHOJ5AGjsKZNpQDntT0YJKmAiYzjLWhwYc/xuiidi40qMTTUwSJoqBVi2uPTQ+snZvalBZo+vEudP2jm6F6YmZLOIpxi6UQ1cRGqtnZphQuPtwzaEdsu7ZJYM3p1rvhfSZRf6V2ebRhjg9NImmYAutAaMWbpohIQQWZ4stconeTlHMK0xha7QjZSsL7ubLSyVIUpKmD5jDEtrFXafbtFis82b/zQl1khlKCiUpUr+ohKYBVPQCnvkqKUqdtWILKyIcQXfl9i0JUz4Av/AGvshssVHnEXaLqrEt724S7KJb4lJNaNtA/EOOzlqSmzrqHKnYh6PnoMOcYm/J+02lKddVhlJvcJspQA6jQNk+baRprSM7atpi+VOBSpjXbKh5v7w0vW91TbKJQJJ2gWamyBTm5hbYbGaADQ+jQ3XZgnnkI70kweXKIyuy+ZU1ITsAMACDTSHcqQjIlPCo5vGJm3d/Fgd0XWS9p8rPbT/KrdoRV678ISr4Nb+mwmWAsSlQLtjiScnMAT7KUIKjh61fT3gSXeAW5QqhfwLLKD5OfqqMY9mXgSNhYKXpWvX5jkwtFAtXL5iNutqZiClQY5FqfjlFFo8MLrYcdcodCWCzQxIx9vaIJcZ44j7x4FNTH8Y+vtFs2Xj0YcTTPJtUtmBSEdqT4sG9oapLb4FtVnJNA/GGg6YJq0OuwXahVlnMzhRAI3R9ul3g42ghZcZB/bjH5vS6CFCnOPpXZztqmYgS5ithQoDkcMfSOyL6DG/jN5Pt6jghfMAe5EVyZ8x/pSBmcfbOFMu+GdyDoPiAr07Zy5YYVOLDhGbvC+kM+1FvSiXVYpy9OUfJL0vbbJpE797QLnq8Ro9BkIRLmxohjozznZf+qJDHkYMu8FSh68IUSg5jSXfZSgbzX7B9YebpHY16Y6sFmNC3hr9uuMNtlP8o81RTY5DISNWpxrB7p3xkbs31Q+nylAOTyBeFVvlKUMHFcg/GHsgFehGRHx7vFdrsCWZgSdQCfwIhJUGMhd2RlI2ZqlVqHO4A64Zxbed/WMjYmeAMGU4djQHZxANMWivY7h8gpn0GIBwyeBL+/wwWSkylNtJSFk121DM14RXF/LvDPl09Cu9LvCAJsmYJkpZICk/wAKh/CoQZfl9zf0MkywCNkJIOG2CoFx/E2yS2bwfa7lFjsqhNmqnTZxS5ODp+nZG4UcxZ2dR3QUmckLlLZWyQ+ycCQ4pFfNkPVCPsVeU60zlIExR+nZPdS9gAB1GYpOy2gABxh9f13mWpKjTbFQMlZ/PpGnsq7NKS8tSAMWcDzHwIyHaLtClaglwQKUqXOYbAwJbekPHm2KFyHV4X/HOCESAcXJz/MULmu5BDgPpT3GcE2GWHdyH96tQ5YQEOyq1WVCkUScdfRusIXyrGNlbA4HUboY2mYQSH4xGSvwq1YnyIjPN7NONaMetCfoKQrZURxAYxBBoWAA60xiy1FlE7yeZb5itCSRGlsj5GMhQAfNwHiQW52id3lAswsBy684jMmdekTGqhouoLZs3zAqmJ13674plT8jmMo9lTDjhpBSOLJlnBTss7+8VoUuXQupOmPlvguWXicuTUv6wPTQ/lMVz7RR3oflqGBLTPz6fKG9uujvKod2amB4iEM6yqQWXT264ReDTM2SMosjJJJc8oK79yemaISp4aIBLQ5MP7oKSCcsx86xV+lru3U9oskTA3H7GL0WgD2/eFKC+bYzk3W+Ap13qSXDmuUaFclKhkDAc2zNj1wgqQrimKP1s0UdTaExHvFGtecMF2UCu17/ADFa0N0P2h7E8lCEpP1RC2WRLJKQ2L/Ee9yXwg1QBA4esC6YfKYNd1kCaqxow4164xp7HZgSDkGjOSJZKgT+0aOxKaU+pA9B1yiWR2aMKocA1JO4DnXrjE+83eoiicaprm7DkwiOyn+YxCy9H0GySNlIHk+Q9hEkyAcK88T1UmF8q9ApRDYUA1q20eLQyTPAS3qPiOlRLYvvGwApIHPLj1wipXbJVnlCXMDlI2QomqgGqAKmlMOUHzJgO6E1tu8zZiEgCpruAw5NCY3To6atC6w2efbrR3q0kAfSkj6UvRShgHZgP6dA50qbKFySwCdlRTXdiTrmYLttxTAqSiQvu9l1LViSSwLjOgwyYNhAHabs+qemXZ5RKEqWpc1QViAzimRcUj0I0kee7bFto7LiYgFC9oLG0ggsCB/VrTBXmIzdouhaFEOvgrr2ePqt1XMiRIRKQGRLds8cfMkmEt73cFPCSKRZhZKhgcMOH7wwspDtrnhHttush8fIV3H7xQlDJf8Al94ztmlK0U3mGWWw+8dJl+HiGfjFFqmklzjxfhXlBMtiFDI4H+5iPWIz6Xx8MjaaqIOIP3/EeyVMloKvKWy+Xrn1vgJGPWMWu0KFTagcvZ4BtC2UN+UXd5iOcC2tTjeIMVsWT0F7bB6YaP1jHIm7UVS1OjlFYNYKQrYylT89NC0HSZwzrCFU1sX1iyTPY4muUBxHjJGiRPFAABp0I6ZLTMDLTtBqnBuB/eFkqcpTEYYP+KwStTH3z/AifCumD2zswzqQQ2QavmTCmepvDskNTD5/eNOm26uBxECW2TLWHcOHy15xaM39ITxL4IZS2MX7TnCB5oCFFzXLD7+kUm2NRqZ74tVkG60NUTKVxyi1M2leUK5M7EwUldBWFCXqFKFoFmKIeg64xaAXp1wiJXqIJ1g/e5+eHxEE4xe/WMQXK8J4u40P5gMZFybP4QoJxD03VIMNrtn/AOkQcQpJbz/eF9knEJ1D1bUYFufrEwtlAh6kEAc/yIm9l46GyJ1QBr7H8wd+lML7IPEimj/n08ocd8P5oiyyL7lWQGUXGKnzI/hGrZnByAINvO8VJKWJfAJGJU4DJ1JJ5UyEZuTfiUVGDioYksKJBySkHEZ8YFs1vWqd3qiAVAJAByL0GiQkgqVyqTDeDP6RuxawEAKIUsuAAcSMQNRlDHs0yprmrDGMN/mySlU0FvqTLB/hGD+Q5kw+7E3uAasAAAdXzHGFSp2wS2mj6NahmIElAE0xqPOpgxKwUh6h369IAkzggTHIA7x0vpsj8xs96MngKmeFJhUqW5j2137KSC6xnRwcYFs9oXPNAUy/JR46CJu2U8opvax+FxXUnB4x1pmjaIJDmjYinGNxfU1KJJT7CPmdolErzZ8ecQaVlYWTvAUCmwpTCKLMoqcZseYp65QyQl5ZBx3bvuIVTpvdq3Fg+lQXhOlwC93Cz/Vjx6Y84XJNYY3mdoPu82LH2hbt15RWPCcns5RileMTmHCB1rzEUSJNltgU52em/aJrb4gKVO2VddYRelY4/n8wzjuwKWqJykAkGD7JZtpTbOdR8bzxgCxrZdOjQ+dI0913dUkhkpbmSYlkdFcasrTZyaAa8KUx0xi5Nhfc2WZegbQeuJhsiSWYBsAw8h1vMRtiNmgqrM5cByiCZcTrsoBzB44/LenGK0unN9wJi6bJLknHUq6cxQrHB+TtFEBgtvsm2HI2TvYvudWEZmeNlTDWNoK/SXGhZ+WTwmvW70zHKQyg+52yI1jRjnWmZssL2hZZy0ey7S2EDTFlI2cIFE8gvFvNmdyofyZox65aRehYPz0YVSlE1BglFoZiDxhKHsMYO8SSh/hojL8Wn2/EXyFsW63QrRSLISEEYUFX8qfaPEKwGTgOctw9YvlyxUOwNOcXrstA3mGxeEZZbCLCvZbd7fsfSDdvdAshIBrl8dHzi/vU7/KIssjJC3IYOQQKMMSczoz06qVd1tbamzGNGS+A4DTIDjvjLS0qyekWd6pwDVsAcI3vGeUslGlFvKiHNEgsN2QA3484e3LbO7KUmubVqRg25xlq+cZe7ZSlqY4pbzO+Nlctyl+8URg26jj8NGbJS0aMds+j3LaRaJQQVFKmxSWOWDhn3GJTrrsyXExc2Z/5iwB5JApGas9oMvZNUsKHM8oNtVqKkurE4cMHMJDLSoZwpjeRZ7Og+FCAatTSLp94gAs3WsZIXgU+E1GRdiKY8IDtvaMMeFK54co5ycgUNbztxU4NGwOR6rGeUylFiBrpCq8b7KltgdR11SBJ8zEglifKoJHqYTzZRaNPJnAAhWdBhGZvyeG2XGOWVfu8L7dNLljjh55eULbVbHVtA4kuNytOBikMYsslBBtbpZ8CYgJ0BJmU5RSq04RZQJOQRNtNeEDm0UihcxzEYqoJE3Iv7ysXyJlR6wA8HS5NEtia+tOt8dJAi9jy7LNtzRhwOrU9Y3VklOwDskuN7AB2yxeMddqNle0Kg7QfcHr7Rv7tlYK1ALdcow5FbNsNI8VZykEsN3HB4VWpQCS/1K82HsN0N7dOqQA5yhVOo746mvE9bonRQW92TjQDLSPWSA5B/PlBaVAOzcThEJqknGr6UiiAxauYlVNoPvZvuIFnygzEB8jqOIiy3XcSTssx3e9Kwlm2hUtWysFgaPlwf2i0VZGToXXrK8Royh6g5iFcaC92WgLTUjHgen5wgEaYPRkyLY2ubHnjyjRKuAlIUAzihw3xnbrJaNjYr62wlKsQG8v2iM3srFaM1PlKQreMovs63DgV0+IbXnZgoOCPn8wplSGLHAvybf6vugWNEJSau2/8w4sqgUsGYP8ANfOFey3Gnln7wdYSxKfL3+IRl10MmowA3v5MIj3KtYi7El8aDjWD+7Og9YnRQ+TS5pDgEsRXfEEx0dHpHko1XZ6WFzilVQBQZUQCKZ843fZycVIWpVSlWymgYAB6DAYx0dGHJ02Y+BSVkqJNTTHl94styzSunsr7CPY6M/0uB2sY8PiMleMwsBqU5DefePY6L4yM+CHv1EVL1PuYfBAEscSfRMdHQ0zoC28UsjgVN6Rnp6q+UdHRTEJl6Q2qRU8dHRdEZfDjlE8o6OjgIgMYdWBI/wBI/wBSvYH3jo6EnwaHTRXOkevzG/l0cjIADhHR0YZdNy4hdayyjz94VBWeJfOvvHkdCro/wmtPxEZ1Hjo6KrorBFzDSuUB3xZkmW5AfD1H3jo6HJyMzLUe7XuJA5GFS8uAjo6NMTLIa2UsqnWEMSc82j2OiDLhaFGm+OUa8o6OhQ/SdmqH/pf1EFSaENSnyB7R7HQGURfaBVsnT/8AqDv1KtfQR7HQo5//2Q=="/>
          <p:cNvSpPr>
            <a:spLocks noChangeAspect="1" noChangeArrowheads="1"/>
          </p:cNvSpPr>
          <p:nvPr/>
        </p:nvSpPr>
        <p:spPr bwMode="auto">
          <a:xfrm>
            <a:off x="63500" y="-825500"/>
            <a:ext cx="2676525" cy="1704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 name="AutoShape 4" descr="data:image/jpeg;base64,/9j/4AAQSkZJRgABAQAAAQABAAD/2wCEAAkGBhQSERUTExQWFRUWGRgYFxgVGBcZGRgZFxcVGBgZFxkYHCYfGBojGhgXHy8gIycpLCwsFx4xNTAqNSYsLCkBCQoKDgwOGg8PGiwkHCQsLCwpLCwsLCwsLCwsLCwsLCwsLCwsLCwpLCwpKSwpLCwsLCksLCwsLCwsLCwsKSksLP/AABEIALMBGQMBIgACEQEDEQH/xAAcAAACAwEBAQEAAAAAAAAAAAAEBQIDBgABBwj/xABCEAABAgMFBQcDAgQEBAcAAAABAhEAAyEEBTFBURJhcYHwBhMikaGxwTLR4RTxQlJicgcVI6IWM0PSVHOCkpOjsv/EABoBAAMBAQEBAAAAAAAAAAAAAAECAwQABQb/xAAiEQACAgMBAQACAwEAAAAAAAAAAQIRAyExEkETMiJRYQT/2gAMAwEAAhEDEQA/AMd3RZ4Hdo0KbrOzUh9IRW+XsmojOpJlnFrpR3zKxi2Za2LwsnLj2XOcMYZo5Oh7OtAWjaSWIEZi1oJViTBaZhTFFoOcLSQ1suumW6o0Eyz7QbOFlwodUbFNhCkuMYnKVMdK9GSXZynGOVKeNBbbsJNKwBNutYBLGntrAWRDeGASpFaAxsbhleAKJSDrC657pJ8Sgz4F29Gq8aSVZ2rjTkG3wskpFY2kGSJhAFd+hLvj5QHe98FCSkEgtxHllxiuZMAc8yQCxMJ72tYNXo2A5xaKRKbYFaL32EkupyaZMMxTlupGcm2ha6ZQYZZmF8hgIMl3dgwinogxKi7yTDW77AkKqThgM9IPTZNE+fA4xeiz5gdZGFbCkLp9koQ/VBAE2SpBfAg0jRfpsCRlAcyyOd1YCYWKrNeWwkjVscfWGlnvopappi5w4D5hXartxIhelTEwbONrI7RbSSMxXI01454wHbLx2iQ4JxZsuEIpFsAI3b3htaBQEAEGjYvm3k0F7QV05FgEwPhyiH/D6QXID8IZ3PIT/wBMlKv5VVSRoNIdGxBTFaGODguOBpEZOivg+aXt2bZW0nBRyyO7lEbBdRUxpQ1IOeW8eUfR7VYgkEEFqMQ3tHKSCA4bZBwYA6EgMxgfkCsS6ZZXZ9TuwCkkAsD9FX/fjBVluohTFIOeWBz+/GNbZpAVQkDayOLBjRsYOVd8tgTtADFhXewaozjvLkP7UBf2YIlqPhAABLZ5hg+Ix8od2i90oOI+n3L/AH84CH6ZNdsiuuJNCMMKYQPetjQojZmuoAUbiz+kJL/nbB+aLYZab2B7tjkonzoTyy3QRdl4OX3DzjKTZS0YeJqOC3Aa5RfdtsIUl+J8iHiKxeZbRTUo6N6mcNkDrp4h3vDygZE0DaAqUgvuOAHxEGOpj6XDKEYI8meJuTPkdj7WITKH+mVrzJiyfaEzZZWoNujrhuF5W2qj6x1puyYsbKGKdRHkOFcLKd9MrODmkRQiGFou1SCxECqlnSGAjlLpFM0xInKORIJqRQQrHQzuRVQ0b+7LOstlGe7NWEAA92+hqfMNH0a7bJQeHeCHEZpzNEYUU2O59oOWfyeDZdypTVg/CC9tqZbo8nT6RlTLgM6SlCaJTwAxfdCsoCiXNE4AHD8wXa1urPBy/KFc5Yap8mpF/flHKNs8t84AFvq1xOEY23T3cYAnHcHw4mH9qWASAcunjN2g16oPvGjE7iZ8umW2RTADID3+8PLus4VQYu+6M2qczRouz9rrrm1HipnY0F0kBj6b3g1N2gI18t0E7YITo9K1D74uTaHSxOHzHOgWKJtgqEjP2fDrCKzc7401bjuFYYrmDe9Kni8Vm1ip9h9+EBBszdssIBJIZO+jxj70kMvaGB941faK3k0eMva1uCD11rBOA0HPzjQWVe1LSkYkOP8A0uITyZYIf9+vtB13IKVjz4s5POBdFUrNNctqf6gNrQ/EaayzaYceEY+TZmXtDBgQxqDTAQ2TeQ2c/PryiEullZO97d4qGmHAxRZUrPi6A1gaS8yYA5Nc40Qu2hb03jagwiCU60AqtolMcTgKYaVxw9oWWi9phUQpTnUOODNlu3wRbVkBILPida74VzZQelDDtCWEyJ4WkhR8WL64jHI1xaK1zC/DAYgNmCTuww3QMizKBf3glMpiyn0arQUmc5InZZykkY82LY6Q+s0nbSlhm75EjljQQus0gZV4/YYwzkWpmAD8hju/eKJL6TbfwOuycRLmJcqJUQmjFRLAqbLE+fk17iZon1hXY0bSgdkJIIq70Ma3vBp/9g/7oeKQ3o+b23s5MMky0FnAAgiwXWmzSAg1UBUxprxllKXGUZO3zVLfIZxP2q0R8OzO2pIWs0/EBzLoKv8AlJVMOYCTl1hD+TYpin2UjZfEkV5EvDSTcE1KgxToWSFPUvTBsN9M3hNsp5SPlM6Qor2dkhRoxBcHgzw8ujs1Pd5tnmbDPt1Ab5FDH1RPZmYpA8YlzSGdIoeKWbDy1gmwXKqWA6gTnwGRBBf0jpJtVQ0aTuxDcthKUtLRQMeWriNDKw0g0AMU0D1pr7CF1vc1TTi/zGWUKNClZXNtDFq84W2i8xVjhr8PAd6zJuIc6sfnD1jNWmapJ8dTvfHSIqLb0W0lbNFPvJ839YWzrYesIUpvNWFABUtx68oj+tJz4aVin4xVkQxVLTshZUNog+EDAb98IpyiSaZ166xhrYphMojRZURqCKPw+YDtFmYFWJJ+Mo1w1Ey5NsWTZjq4dNGj7JWFS5m564+8I7NZiVvGy7OTxKQVfHODJ0RSs1Um6QAzE03exhTPUEKIz3nXdCiydt1zJ4CO98QJSESTMDJJSSdk7TAguQMs4c36e9kiawcNVNQRqH+cM4nck9oak1oCM18S+vwINmXX4AWcnVh+WhPYbWiWDNmHwpFH10pFc3tWuYlSx3qUJXsbSpTS9v8AkJd34YRzcn+p0Ul0VdpLvUhy759axlkqrWN1eM/bQCQXOOm/1jIW6RsrpmPxDwlaBKOyqxID1OyMoZy5TnHeN7GBJEqhpiKcYaWRA2eHXxAkWgGWViNkiuX2gaapjrWg/AiEy07JpkR6YwLaraHcGvtC9KXRpuzMoLmMMfbjG0npALJY4O0YTsTNHenKkau1XjsqZg1Kv6GunzFYNJGee2L7Rd9XxLct8BT7MCSQAIdmeFpcbm13vAhkJfH96decNoWxR+m04j0il/H10I0hlpTL1Jx8soQlSdrDPDLODwCYRZpiTRq7vzDBEsO+Aaj6mFsiWAdrKD+/BfUdZQE0M0NbCU7SQHfhj5+0NHHRVGfk20jDmR6NpDL/ADgaf7RHeg+WSm20ElLwHMsgCgGcHNnbljA0gqlywCCVtVm9TFQmHaJBIwoxCuMRgnFWVlTY1kg7VAlJyrXmHg+XPCQDTxV3lsjCNE5RxqBoB5UirvmJKag8sdRlB/Js7wOpt6ZO3nnC60XuwNen3wptluI5YPCO03kee7PlCyk5DRikahPaAAEklxXADkKiJy71K2DkCrUBpxjIS7btVUl2zVQcHLPDKwzEJFEmudFppk5OMScJMf1FGgtUolJLjLDXTdyhBel0lipwQMWI1Y1HGF953+pwNqgoeG4aZxWL3USHFDho1KbutIHGMlaALXZWfxAg6ZaUximzSWLnBqYVP2i68LRsuC+NGZtGPmIDkWpxTHHeRg24RoRB6Y/s8wIGu1i2+KnBIATmd8KBeBzJw5VwYQXZLUHHFn+Y44KRKYKOZxjQdlFoUlSCfEQRvaoLb2hDMXQ41eFdmvBcqZtIJd8m+Y6SsldG2sP+H3d2jvpU0o8W1sjDF8QQW3Q4vLZlSlgr2lLKjk20qpLCMwjtdOKKkIG+pb+1OPMx1ns8yayyFEEeEroTwSKIEclJ6Fbigyx3fJnylWecW2mIILGlacCBFt19hEyXSqcqZLJB2SwFMPfJsYCFjUpLgVyd8uBccRAtovi0SfC7blEMeCsFcwDBcZLgFJPoz7UTZaEMBw5NGKtaXIONCI68r1XNV43HID1EeqU4A0+0IlXR7tl1mDo4YP6iL0DE8oFQvZB660iv9b4Sx8uFDDraKcB7XaSlagcKt5+seIDtloM+JiEuR3ytoY6PFiXTuIxyNMo467Nv2Y7OvKM7bYksne2PJ/aIW2apBIUfzC2daVTLvQpM0oEolKgMyScQOZgexLUpa5XeInBGzsTUOkKcAtsKZTVxbEGEVu2B1dDqzWxSmQny6whnZ7DMUMOeXB4y9kMzaOyWOT4Ud34CGt0dvpkgoFokTO7mv3a1I2QoJLEjJQrlhHJtvQGklsPt0kgMrfg+6FEwZRt7aqVNSFpaoBD4FxGavdIThTHqkUTtC8YDZpuW/wCIkZhFeNIHs58XLLXWCbR9R9IneyyWiNnthB2x4ykuEmlG/HpDj/jYf+HR/t/7YzVtsMwrlrkh9pgsvROyK7WnDjrAn+cjUf8Axj7xy/xja+o1VotYSGJc7st9GaBjbmx6/MDT3YmnX2hXaRoYWeQaMBub3GGLbmIbJx1WKZt85DzMJ5ElRfTDjnFVtX+1dw+YCgzpSSDrXeTmpG9n9YVT5+8cvtFRUXrXT8RCehmq8VUSTkHWaYlhtNR/CAnLlTP7xdab7SPCEO9H+yatxcwkQBR38ndmauLRYVBX8RHWmsNYvTyZLUumzrnhygg2Q5OU0FMzg75VAHMxBBTUgGlA9BTWp8zEFWlRcDTecy1dHMK6CnsIWp8KkN9VaMPzppEJG1tByzU9YFu63Eqck458c4ZXklpiFAeFdH1IFRzxhU/h019OQkKdyXfDg+WjmCU2B07RZKsiM86/fhAF4ky5stQolXuxI9H8ouvJS0ALqQkuwf6FM7cC0FtiqkeTrSpJKVDec35+UBSJXeKA9B94ad0mamgcHHXc2984UWJfdzShiSaAa6Nxg2Ctn0Ps9d0pAYpBehzfjrBt5XYvvETJE0JUMUKqlaRlSoOh3whu63KQfFLJphl6Qxk2pCy2bvsmhHCO9Vw5476de9gtMxARK2ZTk7StonHHZYOA5zrB8rs4kSEoWdspDbRz/EFWS3pFFYYPpBVrtAUhkVxw0P7wXO0IoUz5lfdy92XTh7Qss6tY2l+o2Zattq4ahq1PCPm9vthSojCtfhoROx6rYZa7ewJ/fQQAm1+KmnI0fzeF86YSGGr1iqWXcPwisVoWUtjCxXuZc0k1SS5HGHk+0hQ2k4GMWuZV4bXbbinwnA4n4gyjoEJbN9/h3PlnvrPM/wCoEqSDql3HFi/KH8qyWSzLPcoSZqqUegd/E9BUCjYtHzy7gVT0d25JIZt8fRrouIJJaZ40KG2mhYkPVWKlZOGAqBm80m2POkUXVdoTMX3wZKiwOQJr5PTm0eWbsapNpEwzlBKVKUkJLbJUXIC8Ug+cM7XKUraQ6V0LoOLbtIRm+58p0/UBQE/UncreNc4Zpr9RE0/2HV+zEol+HwjIaOT1zjOzbbtpfTSkLLxvObM+o0xb2wyimVNo4OOX3hIRa6Uk0G2Sc6gAYMtk/Pn8fHrCqQavziNvvEhL6Ev8jh9oDWysHSFV93uoTFBCmBY0wcCuGu+FH6ubqP8A2iCbw8bEZ14E58DEP0R6EXSVEJW2bqYC2urYe8CqVx5wbbEqck+RGPD8wnWvxMzUPTR56dyN7/Ua2aX/ABBtnFt1fb5ii3WMEOku2mhwfQg/eL7D9L46Uq7g8jSB5kxksQz+HNwUqbDzpG9VR57uxVNS+WDDA8Nr/bURSNPzhQwbMkHaJGefqC3N+cDqkNnvenlxG7fCthXSkIeCJd3hwBj1U6RWJgHHQRKXOCc69YxNsrRdaQlCa56QpmEvQU54Qw7rac8/b7RyrIGJOQy4P7COsFCtSNlQODnLB40NrlbdjBcEoIUMcAQD6Rbd/ZMTJG3MUraISsIkpC1pS7BSgVClCKAwjvubNs6O5SralrfxMQ4BDgpNUqdgRk+NYWMk2O1/EJvhL2dCh/Adp3xZTU5P1SHF0yxPk7JAwIcnHHWuRiiYkf5ctSgPoOeBwGWP3ifZWYTJUatgWGCs8umEPZLz/Yu7PWp9pKsUY5YFuYOMVXhKWm3IXLSVKxAOoDk8KvC67bfsTNouyypJP9yi3W+HN52lUpSJ4B0c4eIDPWB9H+GglXm5/wBSWoE7nbyglUiVN+lVdGqPkQjsXaRK6qA63w4s1olKIUKKGD5dfMLI5F+ytAYeLfifWIyrxOG+oq563RCbeRdXxnxgNFp2quGzP39YMQMLtSj36CQFIagOFSxSRgftGEvOyolT5qWGwlawAcANo7IHJo2cq1A+AkNqaMcjGY7VyT3m1Q7WLZnM+xho6Ys9oWi6kzASghJH8Kjj/afgwvtFgZ3y4iClTiAG8vaL0W8LTsLSD/VXaTz3RQkZ6bI3fn8xKTPCd59mhjbpZToWwORGUKpk4HJuUOnYKo+l/wCFV2CbMVOOCBT+5Th/J4+hy7AUFWwQkrDOwywPJz5xjv8ABqeDImgfzj2Mb8jxRNfR3vYmuPs13Mxc2YvvJi3BUrQ5AZYCKr+usE7ScToWwp7cqRoJhhXa5u0WGED1s7zowF4yakkMRu11GXsYBlqBThhj1xjYXvY/C5ZsnFRw+0YC2zDKURk9GwrkY60w1QcmZSmh9oUzrcEkg54g8X9niuZeTHcSfLWA7wVt1G4EZgwVEZy1ouu6rjQ09Ya91vgS5LNQanpvSNB+hH83tAlLZSEdDW3TiMU+8IbRNrg24/Eau2yTkT7/ABGZt1kfjqKNx19489dNfUMLCugKQ5Z88WIb9optaU1xSd7s5AcEsMn1dscYHuML2lJajaOMmfdB9qsYSHOJ5AGjsKZNpQDntT0YJKmAiYzjLWhwYc/xuiidi40qMTTUwSJoqBVi2uPTQ+snZvalBZo+vEudP2jm6F6YmZLOIpxi6UQ1cRGqtnZphQuPtwzaEdsu7ZJYM3p1rvhfSZRf6V2ebRhjg9NImmYAutAaMWbpohIQQWZ4stconeTlHMK0xha7QjZSsL7ubLSyVIUpKmD5jDEtrFXafbtFis82b/zQl1khlKCiUpUr+ohKYBVPQCnvkqKUqdtWILKyIcQXfl9i0JUz4Av/AGvshssVHnEXaLqrEt724S7KJb4lJNaNtA/EOOzlqSmzrqHKnYh6PnoMOcYm/J+02lKddVhlJvcJspQA6jQNk+baRprSM7atpi+VOBSpjXbKh5v7w0vW91TbKJQJJ2gWamyBTm5hbYbGaADQ+jQ3XZgnnkI70kweXKIyuy+ZU1ITsAMACDTSHcqQjIlPCo5vGJm3d/Fgd0XWS9p8rPbT/KrdoRV678ISr4Nb+mwmWAsSlQLtjiScnMAT7KUIKjh61fT3gSXeAW5QqhfwLLKD5OfqqMY9mXgSNhYKXpWvX5jkwtFAtXL5iNutqZiClQY5FqfjlFFo8MLrYcdcodCWCzQxIx9vaIJcZ44j7x4FNTH8Y+vtFs2Xj0YcTTPJtUtmBSEdqT4sG9oapLb4FtVnJNA/GGg6YJq0OuwXahVlnMzhRAI3R9ul3g42ghZcZB/bjH5vS6CFCnOPpXZztqmYgS5ithQoDkcMfSOyL6DG/jN5Pt6jghfMAe5EVyZ8x/pSBmcfbOFMu+GdyDoPiAr07Zy5YYVOLDhGbvC+kM+1FvSiXVYpy9OUfJL0vbbJpE797QLnq8Ro9BkIRLmxohjozznZf+qJDHkYMu8FSh68IUSg5jSXfZSgbzX7B9YebpHY16Y6sFmNC3hr9uuMNtlP8o81RTY5DISNWpxrB7p3xkbs31Q+nylAOTyBeFVvlKUMHFcg/GHsgFehGRHx7vFdrsCWZgSdQCfwIhJUGMhd2RlI2ZqlVqHO4A64Zxbed/WMjYmeAMGU4djQHZxANMWivY7h8gpn0GIBwyeBL+/wwWSkylNtJSFk121DM14RXF/LvDPl09Cu9LvCAJsmYJkpZICk/wAKh/CoQZfl9zf0MkywCNkJIOG2CoFx/E2yS2bwfa7lFjsqhNmqnTZxS5ODp+nZG4UcxZ2dR3QUmckLlLZWyQ+ycCQ4pFfNkPVCPsVeU60zlIExR+nZPdS9gAB1GYpOy2gABxh9f13mWpKjTbFQMlZ/PpGnsq7NKS8tSAMWcDzHwIyHaLtClaglwQKUqXOYbAwJbekPHm2KFyHV4X/HOCESAcXJz/MULmu5BDgPpT3GcE2GWHdyH96tQ5YQEOyq1WVCkUScdfRusIXyrGNlbA4HUboY2mYQSH4xGSvwq1YnyIjPN7NONaMetCfoKQrZURxAYxBBoWAA60xiy1FlE7yeZb5itCSRGlsj5GMhQAfNwHiQW52id3lAswsBy684jMmdekTGqhouoLZs3zAqmJ13674plT8jmMo9lTDjhpBSOLJlnBTss7+8VoUuXQupOmPlvguWXicuTUv6wPTQ/lMVz7RR3oflqGBLTPz6fKG9uujvKod2amB4iEM6yqQWXT264ReDTM2SMosjJJJc8oK79yemaISp4aIBLQ5MP7oKSCcsx86xV+lru3U9oskTA3H7GL0WgD2/eFKC+bYzk3W+Ap13qSXDmuUaFclKhkDAc2zNj1wgqQrimKP1s0UdTaExHvFGtecMF2UCu17/ADFa0N0P2h7E8lCEpP1RC2WRLJKQ2L/Ee9yXwg1QBA4esC6YfKYNd1kCaqxow4164xp7HZgSDkGjOSJZKgT+0aOxKaU+pA9B1yiWR2aMKocA1JO4DnXrjE+83eoiicaprm7DkwiOyn+YxCy9H0GySNlIHk+Q9hEkyAcK88T1UmF8q9ApRDYUA1q20eLQyTPAS3qPiOlRLYvvGwApIHPLj1wipXbJVnlCXMDlI2QomqgGqAKmlMOUHzJgO6E1tu8zZiEgCpruAw5NCY3To6atC6w2efbrR3q0kAfSkj6UvRShgHZgP6dA50qbKFySwCdlRTXdiTrmYLttxTAqSiQvu9l1LViSSwLjOgwyYNhAHabs+qemXZ5RKEqWpc1QViAzimRcUj0I0kee7bFto7LiYgFC9oLG0ggsCB/VrTBXmIzdouhaFEOvgrr2ePqt1XMiRIRKQGRLds8cfMkmEt73cFPCSKRZhZKhgcMOH7wwspDtrnhHttush8fIV3H7xQlDJf8Al94ztmlK0U3mGWWw+8dJl+HiGfjFFqmklzjxfhXlBMtiFDI4H+5iPWIz6Xx8MjaaqIOIP3/EeyVMloKvKWy+Xrn1vgJGPWMWu0KFTagcvZ4BtC2UN+UXd5iOcC2tTjeIMVsWT0F7bB6YaP1jHIm7UVS1OjlFYNYKQrYylT89NC0HSZwzrCFU1sX1iyTPY4muUBxHjJGiRPFAABp0I6ZLTMDLTtBqnBuB/eFkqcpTEYYP+KwStTH3z/AifCumD2zswzqQQ2QavmTCmepvDskNTD5/eNOm26uBxECW2TLWHcOHy15xaM39ITxL4IZS2MX7TnCB5oCFFzXLD7+kUm2NRqZ74tVkG60NUTKVxyi1M2leUK5M7EwUldBWFCXqFKFoFmKIeg64xaAXp1wiJXqIJ1g/e5+eHxEE4xe/WMQXK8J4u40P5gMZFybP4QoJxD03VIMNrtn/AOkQcQpJbz/eF9knEJ1D1bUYFufrEwtlAh6kEAc/yIm9l46GyJ1QBr7H8wd+lML7IPEimj/n08ocd8P5oiyyL7lWQGUXGKnzI/hGrZnByAINvO8VJKWJfAJGJU4DJ1JJ5UyEZuTfiUVGDioYksKJBySkHEZ8YFs1vWqd3qiAVAJAByL0GiQkgqVyqTDeDP6RuxawEAKIUsuAAcSMQNRlDHs0yprmrDGMN/mySlU0FvqTLB/hGD+Q5kw+7E3uAasAAAdXzHGFSp2wS2mj6NahmIElAE0xqPOpgxKwUh6h369IAkzggTHIA7x0vpsj8xs96MngKmeFJhUqW5j2137KSC6xnRwcYFs9oXPNAUy/JR46CJu2U8opvax+FxXUnB4x1pmjaIJDmjYinGNxfU1KJJT7CPmdolErzZ8ecQaVlYWTvAUCmwpTCKLMoqcZseYp65QyQl5ZBx3bvuIVTpvdq3Fg+lQXhOlwC93Cz/Vjx6Y84XJNYY3mdoPu82LH2hbt15RWPCcns5RileMTmHCB1rzEUSJNltgU52em/aJrb4gKVO2VddYRelY4/n8wzjuwKWqJykAkGD7JZtpTbOdR8bzxgCxrZdOjQ+dI0913dUkhkpbmSYlkdFcasrTZyaAa8KUx0xi5Nhfc2WZegbQeuJhsiSWYBsAw8h1vMRtiNmgqrM5cByiCZcTrsoBzB44/LenGK0unN9wJi6bJLknHUq6cxQrHB+TtFEBgtvsm2HI2TvYvudWEZmeNlTDWNoK/SXGhZ+WTwmvW70zHKQyg+52yI1jRjnWmZssL2hZZy0ey7S2EDTFlI2cIFE8gvFvNmdyofyZox65aRehYPz0YVSlE1BglFoZiDxhKHsMYO8SSh/hojL8Wn2/EXyFsW63QrRSLISEEYUFX8qfaPEKwGTgOctw9YvlyxUOwNOcXrstA3mGxeEZZbCLCvZbd7fsfSDdvdAshIBrl8dHzi/vU7/KIssjJC3IYOQQKMMSczoz06qVd1tbamzGNGS+A4DTIDjvjLS0qyekWd6pwDVsAcI3vGeUslGlFvKiHNEgsN2QA3484e3LbO7KUmubVqRg25xlq+cZe7ZSlqY4pbzO+Nlctyl+8URg26jj8NGbJS0aMds+j3LaRaJQQVFKmxSWOWDhn3GJTrrsyXExc2Z/5iwB5JApGas9oMvZNUsKHM8oNtVqKkurE4cMHMJDLSoZwpjeRZ7Og+FCAatTSLp94gAs3WsZIXgU+E1GRdiKY8IDtvaMMeFK54co5ycgUNbztxU4NGwOR6rGeUylFiBrpCq8b7KltgdR11SBJ8zEglifKoJHqYTzZRaNPJnAAhWdBhGZvyeG2XGOWVfu8L7dNLljjh55eULbVbHVtA4kuNytOBikMYsslBBtbpZ8CYgJ0BJmU5RSq04RZQJOQRNtNeEDm0UihcxzEYqoJE3Iv7ysXyJlR6wA8HS5NEtia+tOt8dJAi9jy7LNtzRhwOrU9Y3VklOwDskuN7AB2yxeMddqNle0Kg7QfcHr7Rv7tlYK1ALdcow5FbNsNI8VZykEsN3HB4VWpQCS/1K82HsN0N7dOqQA5yhVOo746mvE9bonRQW92TjQDLSPWSA5B/PlBaVAOzcThEJqknGr6UiiAxauYlVNoPvZvuIFnygzEB8jqOIiy3XcSTssx3e9Kwlm2hUtWysFgaPlwf2i0VZGToXXrK8Royh6g5iFcaC92WgLTUjHgen5wgEaYPRkyLY2ubHnjyjRKuAlIUAzihw3xnbrJaNjYr62wlKsQG8v2iM3srFaM1PlKQreMovs63DgV0+IbXnZgoOCPn8wplSGLHAvybf6vugWNEJSau2/8w4sqgUsGYP8ANfOFey3Gnln7wdYSxKfL3+IRl10MmowA3v5MIj3KtYi7El8aDjWD+7Og9YnRQ+TS5pDgEsRXfEEx0dHpHko1XZ6WFzilVQBQZUQCKZ843fZycVIWpVSlWymgYAB6DAYx0dGHJ02Y+BSVkqJNTTHl94styzSunsr7CPY6M/0uB2sY8PiMleMwsBqU5DefePY6L4yM+CHv1EVL1PuYfBAEscSfRMdHQ0zoC28UsjgVN6Rnp6q+UdHRTEJl6Q2qRU8dHRdEZfDjlE8o6OjgIgMYdWBI/wBI/wBSvYH3jo6EnwaHTRXOkevzG/l0cjIADhHR0YZdNy4hdayyjz94VBWeJfOvvHkdCro/wmtPxEZ1Hjo6KrorBFzDSuUB3xZkmW5AfD1H3jo6HJyMzLUe7XuJA5GFS8uAjo6NMTLIa2UsqnWEMSc82j2OiDLhaFGm+OUa8o6OhQ/SdmqH/pf1EFSaENSnyB7R7HQGURfaBVsnT/8AqDv1KtfQR7HQo5//2Q=="/>
          <p:cNvSpPr>
            <a:spLocks noChangeAspect="1" noChangeArrowheads="1"/>
          </p:cNvSpPr>
          <p:nvPr/>
        </p:nvSpPr>
        <p:spPr bwMode="auto">
          <a:xfrm>
            <a:off x="63500" y="-825500"/>
            <a:ext cx="2676525" cy="1704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8" descr="http://t1.gstatic.com/images?q=tbn:ANd9GcRd9bUYc1_DcMf1MLRW4HEgPrTukvr_Pys5fj2mHHDG2-rfknhK"/>
          <p:cNvPicPr>
            <a:picLocks noChangeAspect="1" noChangeArrowheads="1"/>
          </p:cNvPicPr>
          <p:nvPr/>
        </p:nvPicPr>
        <p:blipFill>
          <a:blip r:embed="rId7" cstate="print"/>
          <a:srcRect/>
          <a:stretch>
            <a:fillRect/>
          </a:stretch>
        </p:blipFill>
        <p:spPr bwMode="auto">
          <a:xfrm rot="1746788">
            <a:off x="3048000" y="-2667000"/>
            <a:ext cx="2362200" cy="1933576"/>
          </a:xfrm>
          <a:prstGeom prst="rect">
            <a:avLst/>
          </a:prstGeom>
          <a:noFill/>
        </p:spPr>
      </p:pic>
      <p:pic>
        <p:nvPicPr>
          <p:cNvPr id="7" name="Picture 10" descr="http://t1.gstatic.com/images?q=tbn:ANd9GcS_cgaRVLqgN0TJsMsIefb-uHvz2oG5dKePFYZAbLWN3OkG_Yq_"/>
          <p:cNvPicPr>
            <a:picLocks noChangeAspect="1" noChangeArrowheads="1"/>
          </p:cNvPicPr>
          <p:nvPr/>
        </p:nvPicPr>
        <p:blipFill>
          <a:blip r:embed="rId8" cstate="print"/>
          <a:srcRect/>
          <a:stretch>
            <a:fillRect/>
          </a:stretch>
        </p:blipFill>
        <p:spPr bwMode="auto">
          <a:xfrm rot="20122973">
            <a:off x="2209800" y="8534400"/>
            <a:ext cx="1847850" cy="2466975"/>
          </a:xfrm>
          <a:prstGeom prst="rect">
            <a:avLst/>
          </a:prstGeom>
          <a:noFill/>
        </p:spPr>
      </p:pic>
      <p:sp>
        <p:nvSpPr>
          <p:cNvPr id="1026" name="AutoShape 2" descr="data:image/jpeg;base64,/9j/4AAQSkZJRgABAQAAAQABAAD/2wCEAAkGBhMSERUTExQWFRUWGBsYGRgYGB8bHhwaHBohIB4dHhwaHCYeHR4jHR0aIC8hIycpLC0sHh4xNTAqNSYrLSkBCQoKDgwOGg8PGiwkHyQsLCwsLCwsLCksLCosLCwsLCwsLCwsLCwsLCksLCwsLCwsLCwsLCwsLCwsLCwsLCwsLP/AABEIAOoA1wMBIgACEQEDEQH/xAAcAAADAAMBAQEAAAAAAAAAAAAEBQYCAwcAAQj/xABDEAACAQIEBAUCAggEBQMFAQABAhEDIQAEEjEFIkFRBhMyYXGBkUKhBxQjUmKxwfAzcoLxQ5Ki0eEWJMJTY3OTshX/xAAZAQADAQEBAAAAAAAAAAAAAAACAwQBAAX/xAAoEQACAgICAQUBAAEFAAAAAAAAAQIRAyESMUEEEyIyUWFxgZGhscH/2gAMAwEAAhEDEQA/AO3q4NxjLEZ4ZzhqKoNQqae4tYHqO6dCDcWIIGKvL1G084AYb6bjfcdb7xjZKmDF2rCMDcQyutIFmBDKfcGfsdj7E42JmVKawZWJkXt9MZK4NwQfjGBEj4h8PU6lNqi2khtTbAmSZ/JABttF8QeTgOAwi4Bn7MPtP1x13ibKlImPTLgR1Ett845PxLhzqNbSZI1H+NlDT9TqE/w4J9WTzpSojOM5M0q5T3gf37iMPfDtbK8mtai1AdOoQ6OGMXBhlInpqFtsDeJ6RelTrfijST/Ev/cFThPw/MERHSDv1H974C7QLfFlbwPJVMsy1KNdK1MMgZqbXC6uYPSeHE+4I/KKnNZvLLVr0s1lk5bl6IKGAQQ2nV2YGQe++OcPRirU09XlZERuQY9pBxYcT8SDOOCtLQr03EMoDalSTzL0IItJ2G2DxqzeVLQHxXh+WVj5FY1FYMIZCpEiwmL/AGGEeQouK4JW4JN5+el/tg7K1FGl7wNLEf7dxhdwuo+uqjsD5cwx6dBDRJG89I++HT+otbZlxXNE2a7Fyes7Dr2Mz7GcA5EA1gDsN/jBXGHGoLBDATcd/wCnUfOBeBVorBpKwwgqupgQbQp3MxbEGJpOw8ng/Q1ELSy4FWpyhQCzwloi+0YkfFGfp13RaRBAGmdlkm1+gvvthNm8ilTy61fOeYSAYIdj0kIpAsTvAHzgrhKrXqNQUmNLFJtziLxPUT1xU+MfIcpN6Qrr0adOo4J81qSs50+kMCAt9yTUKj88B1uImAGAMXO4E9YE2+euCa9PyErAqNVZ9N91WnB26EuxH+n3wnBlgP8AY+35fYNjrpKKENWfauZpjemTsTcGI2EMp6FW+Y7WP4aKBanqDrfTvA5Y9RU2G0kjG7NcB/VlqGq6mrKMUjYaNTE9fUyr7x84C4bp0gOupXFxaTJciDBgEgT7YJaEuLTpllwfhtek9VUKH95qqjZj0b33jbDit4doyAiwYB0yQDBkHSW1SQILb74B8JzUpo93Csab95WNDx1Okre5ucUuervSBYFCqqToJhiBudZO+2463PXGTqyuEeUNgAzFagNLFAgmGa3chdxc/wDm+I7j/EHqMXqEGLcplQPa5xs8QcfNd+oRfSv9T7n/AMYD4bwc1R51RT5C6pYRcqJt7SAJ7nB441tiZO3xWwXh+UrPUSogjmgEjlUkbkkQDEm/zGGFHw+Xps5YtUZyiSdwvrqMW2QA726dxioyf6v5QJINDKxJtpqVoEt7xNjsS3YX1+Haoq03q1WGlmLVCxtc6lpCT6ROpo3LAX5hgnkfgNYI3tibwn4eRs061RrCU5GpSoaSAGg+0xPfHsffEfifVWLZdmUFQpYWLQSZ7gXx7G8JT+VgqeOHxoUZbMsjTdXU/XsRB+xBxTcP8WNpUeWz1FBDMWtoHWLmYiYH4fc4Wcdr06/k16ZHmVFPmgEhU0EAuw6abgk9AD0GFlWkVJVhDKYg3gj+f9RhE3Wx0bSGFTNUihUtSJif8HUZJII1MwvsbA72nCnLUpDEKzWgMOQfMsR/LGee4ppp+WEphRu6rDlTuGY2tO9thcYDzlVnUoQJmfKgm0TOubqQe7YGUn4FSezTmOK1BIFdxE8oqlt97i0e2Phz2aai3N5lKAahOk+k6hzNEaZsAZvEXx8rCFKU4tALAadTRtbZRf2Anrijy5dNOWWk1ekrKzlUnU2gNoBYaSDYxEwsDoQ2K5dgx2TYp66VWn7Cov0MH8iP+XEjQGliOxx0jjOXppXSrSA8qrAGkKFvCuoC2ESLffEDxrLeVXII6kfUWxNJcXQ2a0MMnngJ109dOAGgwRJkMrAcr6p3Bm8yNrCpUWtSygy9TzGprUDiq0VNMTIp6udbwShMWMWIxAUntHcfSQDB3Gw1fn3wZwWp+3oc0BakkGIgiNVzZhYC31Ax2JvnR0XaHHDuHvVJFMSUW4kTYwLGNje/tjUlADM1/NBQiTdSCZbULGDG/wBYmMaqea9LU6pFQs4INmDayAJ3FrSIvY3GG3DuO1GRlzFKi2nSsVEKsslvUUIMyCSTe5vvh+WT4s7GleyU4wyrUYBgwAgMJgwItqAMY+eGLVKZgmaigx/EYP5TgbjdfWWeI1E2HQE2F72Fr4feEcqopvVOotSUOg2GqTBLd7QEFz3hTiLCrCyfYbZ7JFahCi2sySbxq5bCwFrAdIwRw7OnLZijUYhQHWZI9LHSep6McLc7nxVc1RI1XjYXvaLdfv2xjlINdJErSDVm9/LGoD6voH1xuSXLIoGq4psf+IvKqVXq+aqTBA0sdW8wVETabxvgTg/B9WioFZtNQALA5nZZ09fSov21HvgevlKjURU0mCAfrb+rXxc+H8mwzKAwKdKmzIOpYkTUYG41ajA6Kq97WRVWxMFyexD4wyxXznqkVKrKAwBhUBZIInfSWIA35Z7nE7w52CpobTy6dXytSRe0MCRM/XDLxVmvOZ4BOtpH+UMx/kVUfIwjywNQhjGmmAunpMbx2EC3x746b8IVN3LRccE41RoU8yGcIG0lAolpMrCiZYyAewm+FfEeP1a2nzdMgRYRaxve9xNrbdsJU/eJknqd5jf59umMHzBmB/sO/wBsdF26Dt8R/wAD4E2bcqDCLdm/kPk/yv2xVt5NVaWSFoUPUi0BAJ3AuxO/ycF5al+o5IAKDUCkn3eJJJ7D+QAHTE6wWijDUWrVAgJEyFKlmudp16bbxNsN+3/g1R9tL/k38WRRklXQE1uXppMcpYnWR/lsB0H5JKGXr1UCKGdadwogAEn+ZJiTJ+mH3DOF1M25d2MTdv5BR0+Nh2xS1qAopopAA9B3drKSesGWPx7Y5yUFx8mcHkly6Rz+t4fMVHLApScITfmaLhfYE49ip4lwhKVDydTQ1XVMSSfLv+ePYbGUpKwJQUdCPgDCkFLzyVjSqqAIcMrBHPcAMZ3lbmSBj54jyKIxAa9ONJP46cwFBO7UvTP7sbmYK4jlhRrGvTIh66025jAYVFI9PSNQI6GIxoz3EKdNU3aqHBp0YHxLz6UiVCiIFrkHEs2pbGJ8VRPVGNmUwRsRa3yMKOIZoqjQIFupM817EE/u9QLGZkYcZl216mCjzCWhRADdQAemAcwIadv6HvieMuLpmzjzWg/w3wwnL1nqI1UwaaxB0MZJIBgCLSd7wOpHQfD/AAdWydNTq0ugLSSCSb9+UA9Bewna6D9HbUz+zDEMCz6Js02n/KARy95Jm0XtCnpEdiY+CZ/rGKZy8ILFCkTXjXgS1Mszheenz26xZrbE6ZjrYY5F4vy+oLVtcSfkWP8ALH6EqICCDcEQfjHFOO8NKpVon/g1GUf5Tt94J+uFT3G/wOSIujU2ONk6SXvykMALywuLER98DUtiMNa+VjylBGplXUB0LiYP+jST21YmWpJiYID4Zw2VspLEkiHTWRI3pTqE9Ov3s/yIdaFQs6tzAAmbwjRYgEGCPUoMhtrynenTRE00aL6SQ7PrVtW5IIDapmZBOxHTDqmUGScpKzV0gEmSOXaFiBBs0T8gA1+pdRsOC2S/FCIA7nFFwLOVaarRUMUqNEiLE6Yi0SdLLBJ9oxN5xtVRB3Ow7ziv/VmpZbSyvoqsjzEQRIUiRqaJBGkab3a4XEuHo57kzRw3JcqtYppBaGUmCJn1TPtjaoKUq7GxqMlFT3Vf2jkexhB98AgALPSIkjB1WjpoZdOvlmswj8VZiw/6Ag+uOxq8kpPwbLpDjw1mqpeilOSPNhkPpZYOoGZ3BP5Yvs1avmoHM1GmqztJDD+bJic8K0kywy7OoJqJVrsx3VVZEDD+HSZ+CT0wu8Z+LWqO1Ggy87kalnV5ehB0EBSysdySBNut0YtgJqMWB1+KK7pS1CF0h3NwtJAeWPxO3p+IGFwCgQoAUGygf33ud9sY5PKpIp6giCSzExsDMTuxAML1xjmqiySogdBuQOxPWP8AvheWX4KjE15nNQL9MPfBfDg9VNSgs7CoZnlo0wSZtbU5p39o2nExl18ypYiAVA9zPbrpF/tiq/W/KqVtKxISlTvOlUXSSLbtvIjrjoKkY5K9FBxfxGWYMjTzGLWCrZev4mmp/wDrnbAfCOHmtUVSdIa4JBuBvFr98A8N4PVrI7qOUWm9ySJAjteT8Dc26HlsoPMLnT+yUU0AG3KCx9twLdJw5S4oOMXkdsLyVBUWFECTYfb+gx5Kctq+SPnYflP3ONhOle0DH1bC/wDfb8sIssF2Yp661MHYGox+gC//ACx7CxuN6MxX5dWiFA29TSR3JsTYbA49g+MgOSYNxcg0qiKyhzUZ9X7kPIuI0kQGJJBvaTAxL1aSZea2liWnypuXa+py0kgLeCb+m5OFfHW0VNLCtqVirEl4YsdX4hy2ItB3nCTOVWKqQa8BY5xqFrkggCFvMRbvgZqiZ77Kylws/qtZnIaoGVdQNl5gXGkdFAtJgn4Bwqd5v2MH+h+DhbxHxNVakEn9mQoB0wx8sQBr2MTJiJLCd8A5PjrGpztqB5Zm/wBuv0wvLG1aCi6dFFlK/klKtN9NRWIj7RB6ggkEb7dCMdX8N8aXMUp/GI1j3jf4/wC2OQq9+vaxiQek+4t9cMOFcWSlmAPVT1QZ1KbnrsRv163vg4SU47HU4vR2QY5t47y2jNsbxWpA+2pLf/yB98aqviim2qnlcq2oNza3JqA90XzBqvaBU6bQcfPFRqFKNWozkLWCkOulQlQAEgFQwvAgs0Xg4ZLFUd+Qealo5mMsvnlWspaWj93do/06vyxsq5nzDVqNZi4eBsASZHwLL8RjfxyhoYvsTyfff+QHwwwuyilmIGxVz8QpIx55nGpHuIcMYPPqlRCjuRJ/IyO0icPTQb9Ry5mCXrm8G+u20bD6YdcC4bTqU2JAD8waQbGFEcokT77R9MKswx/V8sCAB5btbaS/tboB3xVmkniYcVUiVyJLZghhBWTHubx95visz3EXq6abkH9WUIpUR/w0jVBIb17/AHGJ3h1AHMGN9rnue5+mGa0gpqMP+I6/kgMfmPy7YXjrhyBX2aNxp6kNIepyAvyTH8icNsyyvmysqqBysmYCUl6xeIXCvhl8xSm4TVUM/wACmP8Aq040V86tOS8Qw0EbyXa9pkiAxIFyBHU43D1b/QZrboo/Efi39ZzFFMolQ5eivks6o2llJUkRGwCrY7kTtY6sxk/LCkt5lZwxLHmIVnYqs3kxck3uB0xNIoerOpisj1WgBRCwsqpJjl6ADeJLvNZgWkGWW2k7SD16WtI2JGLJOo6Eq3dgCZgM2oNKpIWNibBnn3I0iOgnrjTmaxPKN2sPt/2x4t9h0H2GPuTy2pfMYGG9O4hR+IEWJJvF7Ad8Qp8pf4Gy+MaGuTSmiAhvMFwu4uSZMEme/QgnfuVkaZqPEkAepoMAdb7A9bxt91isWNgT2H92ww4bCEFhUpnrcfBYiNW07AxI5rYbGVu2Ty+NI61kmphFVANC6ICmR3B+ARv7EkY15LNAUXZxGt6jQTptrgCTESIv2xPVeO6aWsRFNYJBHMLqGBW2mWibXwhfxMlaajhjlabctKSzVnBJAAPppgsJYyPSN2jDox5FEctui/PHKbU/OaRTDRTjeq3TSouZPp77xEYU8Q4woBqValNXU2Eh1omJ9IvVrQRYWHsImN4vn8zVqaq7lHj/AAkiaaGBoEsIZgdt4uxHpwFSo0qJp1OWtaWDgqikiynq957AlTGGrEktsz39jPK8UqJmXdHdCZXXUQM82aCfSrEHURO0ewx7CKlTLB2B5Q99C8qswmJ6WGwPacew9qL7/wCiflLwWZ8SJWbUEQiSzUiSpZnXRMgNqIEgRHwOkXns0aRaojISrACDa0W1EXjY7TH4sZ1RI5BG5IJA6EyJgCwIjrIG5giZw+bzOWMfnb03sIgx2x5rkrorlGTQBUR8xUZuTUTJhdIMCWZrmIFySAJPTbGeV8MmougMRVN1pwIYBQZ1E6QQDMEAEAwxJAxT5bwkvlGmqvTzacz02Hqp6oL0yIJ0exvFtxj7w7iBVHy1PTUqqxqq6tC1AqDnpuOYVtI1DTOrmDCxmuONPsGMP0S5ek6zSqgq9MwwbcWm4+Ijv0tjLMXERud+0za2+o9TJ5bWJxv47nGc8zio6gS6AAFAGugBOoXuJJHMRF1xNZjjkIC8BldVIkCQbhlIII0sNU9qk3E4R7Ci3Q3k6oq8ouSKmtnKT1AIR2pOQVInSxUMA2odb7DvgziXE+HjLVKNDO5pQw5aNRGdJBkLenKywFw3zOOfZ/jr6A9KoAtZACswQ6uOvaBOmd+kRjblXSu+mmzIaiDe66pOrVEGQupQBeNrm9Cdxpi2mukOvFClqat1gP03YAnr7gfTCrgldaZLMYEFQRusKSWHuFEfJnoMNILUAGkwGW4iNJ2FgYgg37+2BuA0kICsNmDEneGHlMB3MOrAd1x4zdZHFlDXTL/gdM0azBTIFUyO4ZQUME9VOkkG5Bm5xKcVypphacyKNPyxsLAk7AkDfaftjqj+GUpKjINfoDXgEKOVjp7EXjoWxzvxgwFeuu2ghR8BevvhmeTUKCS3ZK8CRTVYtMSZjfYwBcbmBv8AfBmacgUgYkqXJsJ1sT0F7D++i/hl5E7zeJvBj84H1wdxStNZ5sAQq36LYR7CR+WGRi/a0Tw+x7hdUCtUvtSif8zifyU411cr5jjkZyC9gDblEsYGwk26kRgDhuRatmKh/AoE33Mg/kAT9RihzqAVRTF11qsMZFt7SOkgC8RPXDoRqCCaTbE9bOVLqDux1XBHIsL7yZP54LWuPLpx0UqPgMSJP2H0GPnEcnTcghSgIOsFQFOklQeu1xIEffAz15+BMT2tH2jGZ8nGNGRjszWiajrSH4jzEECF63NhM6ZPVhg7MVZ5RsPckQNgJvA7fHbA3DMxppO9pq8vuEFwNpAM6zBE8oMi2PikiNI1NI5YmT8dfjCkqiort9iZvbZVcFpmgq1dncwCCCAvVGX0zcEqxU3G+MM1x/Lq41qKnlyClOXBWeoYxTMnobRNpGERy1Wtr1l6NJm/w1JEgGw02mCRBaw0m2Dczw4U1CaAmoBqdIAkvJIHMZJi5JJtFonFlJKiffZhxvOnN1QtCk1OnIASdRPtbfmmxJ37WxpyPCzUqFNyghjsqAWglepNgqyWYwJJOKDJZNstTrKzAk6aVYrY6zJ/V6JiASNJeqSdK36crfwZ4f8AKIqMAtWsT5CX0oFHNUg7wCNNzYrHqJw/klEZHHyabFeS8OsBUeqRRo0F5l/E77hDF1JUgmCY1DrMLaGWqZ/MF6hALELTpgRqYbIoEhUVZLMdhtqLYr85lVzlY0VYplqMGu22pxIJk3JNxqPub2xu4BwoJmxWhUoJTdqSgnlTVpDGergs03tHe2Odb8h+2tJdAWV/R0i1UpvULQrPVIEATZAo3kkMZPRcexq4rxxmd31FdbSACbKAABAIkwJJ7k49hLyv9G1FaolszQZCA66WIBE9QR/3kH4I6HGumiEGW8vSrEG51EKCAb2EAjV0JE4VcQ40bDSoMDYXsJJMk9ugEC4643ZPPioNSkz9j/ce+PMzXilfaKMT9xV5G1DjrFkao1R/LAVF1wNAbnRh1DKY+VWQYsf40dAiPSUqtOn51KwkU3MhIHRDzKOiuR+A4R5omqdUqGCkksTzG5PMfxEm0xvc41VOK1Si8/PQVfLkgQjVQP8AlkkS0gSJtinDnctf7Ayg7EGb40GbRakwbUpF1Wsohu/IxAW4tY3BOFXG8wrqrJCmmFV0UBR7lRuV1auvUjaMfM4g1lShQsGqKRJVWJI/EfQQIPUG8nC+sUZWgaW0iB0YSB9GEG3UCd96WzKNtLMzSCsBIYOh2EGVdewvpPT0/GNuVzqUTTYsxiWECJE7GZkSp6b4Xu/KqxLatQ/1AW/IH6nBPF2106L2jywtujJCRv8AuCm31PvgWzaOn1VXRC9WL7AbhVvF2JAB7C9r4m6R01Xk6VW5J99rddiYG8dN8MuCszZWk9RSpUhFYm7QvQblSCDJi467FfxdBJNoLIbmJgOP6j7487LGsljUm4nZv0f8eNfK+aIZdRBBa6AEi89AukW36dscv8Z5s/rWaBEEOQbzaBF+toxXfow0pQqNUbQnIVkhiTy6iDHpHKsxE6j0nE1414avm1ailQKhLATspPLKhbWgwTOG5dwTBS7JOo5GXBXfpM79NiLnb6nAJ4vU8upoKMqiTYkqGNgD0iFtcyDPXB2fn9WeATy/YagJPtJB+2JzhVYhnAGnVTcWmLITNzvqUH5xV6Z/CieMdFlwXiKLQrjUNRbtHYwD1/FfppFsKuM8ZIKfvCdV92JBn6MBf+eEfDM24qCATpMspJMwLkxsIn4mb4K47lS2YphQxDBQsnVPSJG9/wCeKG1Wja2VuZ4mXpre5mD2DBCwNzIm4+Y6YWZ2sFWD13jeOse/T5ON9azaZJFMaZPUjc/VtR+uEOfzoNQLc3Agf33j7Y86T93L/gLqJS5bMGwFrwB0kmevSep6AbYpqSJFICnpqIOYh5lp9VhAMdpvEHvI5Di9OlUUyzQYOg8yzEtNokMQO9/aXw43RKhUaWa7wYjbkk3W08xEA/GK4QpOT7JMlmziOfgFlOodSDJM9B3Bne8ydupfAsnU5ai81VlMmNYpDURTAtYswCRfq2wwoq0gxFQ8xBPWWcxM7Ry2/M3icUnBlegrMtWQSCSDGp2IVHVCPREi/ZRgMabk7EXbGfh/yiwpFiVaaFMC5jSPOqnYzVblDmTE92xtz/iR6lKk1KVrVqaqpU3VNWnSokxUqVBvFlG8qMKPE4WgadPUSKQ8rV1amragTETKVFAI3vthd+tqiqAqqy1Wq22BYLoUddNO8d7Hph0pKOyiLe4oos1lxlxSoHUKb06T17+sydQna8na0RgTjvibzn1QBYAKNgBsPvf/AGxO5/jJN2YknuZ+MAhixkyZ2Xqev2wj3HMY3x0GV821T0xHc7Y9ik8O+GVao65gFtJVQtOooWWTXduo0kEFbTj2NtAqLZz2hwx8y7eWGOkgkSSQhtcgC0iDAmPfGTZj9o5RaaAFYCDTYzEgrJU97QY3nG//ANMmWmvSQjWFlhdlYAKYJs1yGIg6T7Yw82PU9JEamVIQO0ysB5KWaSGBm+3sBmk3xkFBtbQwp19Q1CxHTsff/tgfi2W1IKgtogEztHPfrBKAT9D0kZHp0CBrY6ioXVT091AJNSwkdtgO0YNp5gQCIZTuDsykGVPsZv8A7Y89cvTy/hcn7kSIzik+XTZApUaQwjuSTb1XbaJEEYMqV8uqKjKyMGqKSo6q3KY2NjBEX09MffEPCxSbWhbQw5CbnVOxP7yg/UQdyce4vSBrZaqvMtYayrdG8xjUBiAAGJ94vj01JSVi2q0I85T0NoIGpCVnuJt95+3xhhwfMN5ipEloUWFhFmAI3WQ3QQBgXNv5mYO5UsFBO5UQoPyQAcUfhXheo0qpbQllO8sVqG0AEkToJ+n159HJbKPhaogIWWrK2py1yxIiEgAloBBEbd4aRvEeXABbtEf8w+vQGP8Atgzh7I9KrUiXeAVnlEuzD0GZCre9ttsE0ci9Y01RdbMaZC92gH7TM9u/XEGVNyVFSWit/R/4Yq0sv/7ldIqtIU6WO4B1KSdwI7rzWE4mPF+QNMNLB+ZlkEnnWNS3ANpHt2sDHTOGUUytMK+pRSVacIZCrYDUZ6237ze8c38WuP2yCNPmMVgmBcjr3EfbBeopRSEryR3EagFE6gSrKQYEkAg3FxEb9Z2sCSJHIUv26oTIDEE7Ar1jULWncdcU/GqxFCoN+UDptqG8g2tFoN995kFqkSRaQZj3BH032xR6f6idVo3UPkhBcyfykDrFsP8Ag+cUKrEDVRB0dbsContHKR8YnZvAaQP3rdImJ6YaZQdRJBvM7kG8/wB7Ypl0CMqmbCoT2HXvieotdna8Gf8AqUH8jhwmXNdwhnQAXqN2pruZ6dvk4+0MpqylTMEBV1LTQACWYwTBHQAJMySThGGCVyCaA/OIYtErN56iYAKg35mkD2F8EV6vlvp1M131EQYNyRAOwkE7CfjAOXzGgreFAVov6hcfeYvaD7YzyNMkQZglRZZ1ETYQQSIO99x7YsUtgUVPhjjeit/FqEmAdMiwEyAYtJB/pjpPiTShpAkVKKM1VVSTFIrTQGRs0+Y+r94SRjh1FnhSSQ5Kw1rAjUNJF5grvfbHQhxlzQo0T/w1ZQxnWVJBVW29MGB0nGZckYrkxDxW9BXGOLedUDECQAPqCxJ3iCzTEWAUTy3UZjMxA6nYYwq14MC7N0F/yF+2NuT4UXfy3LJVJjQVOr3sbgRJsGPKbdceW5SyysbJxxqj5l+GszAtKypcEgxpBiV6Ne07e+0t+GJqrKtJJK0tNlMszVOYvc7gVFAm4WL7YYcGzCmm3nKhpmnpQtOkMskBCDqQ69UlJTYWN8B5PLuxigKlRhTG63XcvAWQF1sxm3xOLFCuid29j3h3FUp1a1ZiobzqkA8wZZCdNiAimT6oJnHsLqfhrXTWtXrLTD6tIY3kMRzTeDDGVBvvGPYKmaogSZNTw16w8tYOZDKWEkOzgKFG+j1AkDrFjhFmqKkuJ8wUo0MFJJQHeLatQ8sRN7mRAOCeJZOpoWkh1U5bmVpVtbbiLCQYJ+8ERhe9RfLUgM0BS3lkqdMkuZ6Eat+yiRdgVT+wUBSwp5irpWo2kkwGN1JMkiTEFb9wUgxbBWTrrSfy5bSf37FTtuTBnffrhRlM8nmq8lCpu0AghpBlTEEqbtETeL43eKw1KoVsrqQDFjAWVJ+U03jdW747ND3FxZZCXHY5zeUFRWRtokG9jsGEEE36dcIKlSKAVgSadRgpBFg63FwSDMm/U72w14Tnw6wQbe0al3EfngurkUrU/LZpeLEggSOha9hLAE2GrtiHFJ43wZS4qW0RWVqXLkekAf0EfEE/TFJw3jlSnTUKJYJoi5sXLHcG4sBHUnCzM8HemRya1P7hDRBtOknSesN0+cY5QaVWSQzFlU9RpIN592I+RitvkgUqdMrPDGd1UMwjBBoYKukBREED5uILG997YsvAPGEoqMxUViFVqQGxD6mPMT/DAJ6Sccx8KZ1RWqBoKVbaTaZMCbdQ2/ziuy2XNPJBGrCo2oVbbhXUhA/appUEj+IYCVx2g+9D3N+I6T12D5qqpalTqIwpto84PqZiJkKQRAINokyAMKONqBTIAAA0j8t5O+BfF+XJyOUcGylIQbafTqmTJLz9Q3tjPihGhr21Yk9U2+JrSp0S/H6c0WttpP07/niRI+g9/fFvxUHy5Fz6TsbMCux3jEQaRHQ7xcde3zi3030IzeilhaSQesAR3kkX+cM6PLTLG+q5tAt7C04V5bL6mVRLT0iDtNt/icPeP0xRpUqcQbT9Nwfgz+WKW9UdQfkcs9TLmnTnzKqtuR6UOrRc2G5t1JxnxbKGpTpZeiJSlyzJE1GIYueg1AyOosMfeGZlaaFjI1AqB3Aklj10gaQIN5bfcGKA1DTTBFSoCJIAJBVo3O7QAQdgcC3XQziTlXh6gwDqpuNKEzJYaSTbbmDLA9t7HB+X4OaLjzGGiiZe1tRAstuYyItaApvMY2cLy3lo+u5VRWF5XXccvQ6lYbbyv7pINydQsq1W9/LQ9TM6yI2gwvxOwGNlkUVbF0DZLhQV2qECSWZEP4AYvY+qBEdBg2pVvAux26nGqvnQkljc7/XDTg3CA1OpWqsAA0EqNTLI1LMW0sQRIKkFLG5GId5t+Acj4LQVwzgiU2c1ajrUQq3m0jqSnzEAlklkbWoEiesqN8buJZ+rWYLVZKq015Wp8oLECGDLeBymBF9VhMBfUYVDruSbs7ElmAAHXYWm5my9hjRT4rN6ewMBoBkx0DA9DvH1nFLycNRI0m9sbcOTzXZQdWlWYmVhYgS2pgAuorqIvEmDGKWr4ypZakKOTGm3PUdRM9dolh+8bQBa2Oe1K+lVDWi0nfcx77k7QLk7k40LxRDMsQQOgPf7D5P2xsclqkHfEquDcKfOVlpL1mWNwti35x/d8ewz8IcUydHSX8x3aSz6mEKwBUAKwne+q8mbSBj2H8GdGUWtshs3Rr8PYkS9Bjfe3S/Y9JG9ttsZcbziV8uHpTqMq2mJ5pMFSLnURdYntOH2Q4j5oZaoDLeTawJ632veO8YmPEfhipliamXLeWbsinYTNvbb+mJY5anUxyintEhVVZgAmwAJ7mLQd4PaMNa+aOYp0nN2T9k6xdqUyrCTeLjexjC2oqkTpMQDI7zeSZj4xopVtB1ACOxvI2IPscUPfQaH1bQrKKDs4UhrLDAgRpJa4gD904oKlcCnTcIAHUPqNzJ+sWIMSMRgDowehqEcyspgrJgSQbREfzxVcGivRUF4fmV1HNs+pX3hbOwknoLGRiPNC0mirFJdC/jdaqh82mYgANcnVMQSpswi23Q9ZwlzJNXS1+x3OkzNva8jFSaAGpWknSRBMyJuBAv+ImPoBhVR4YaTuHM0TDW7A73uCBP5YKEtUbKLbsU01LMStgbMB0G1vYzGLXw9nFfzWN/MVAw3IYAqG+Jam1+sjYDEjVpik7ItRag3V1n0xabcpg3W5EYa+GGnMOhFmp+24ZSJ79PuMdPZsCwzfFlNOnkKi6VCalqdUripzg/vIwKSLQcD8UWKZjuY7YF45myaqNpicwANP4vMdGME2WfLFv4j0MAriv8Agm9wxn/xGI/UO1EL9FVLLLWD0220au/sDEdGIPxiDpuZ1fUzsTP9/bHQuHZgLU5oRSINgLMQN94IJH1xL0KaohTUrBz6WWGAnqB8d56jvir08qiTuOjLhSIx8xAVCxK6tmn8JO6kdDsbGbY94gDPXp0yZgCZ9z19oA+mKbhOVpIogDRyhu7AkA39wSR9MCZ/hq1RVApt5qVPL8xQYcSPoLHb4M7jD5S47YuUlFfwV+byFmAIA0IDsSb/AF+O5+cbWzjeTU/+oVEXkw73PyS4+swMauP8Ir5ZaIq0ypK6lupnmXoCTYzvj3CKDNWLFoVQdb76ZIkgfvGeUd/i3J2rGJ30HcO4Zd3qctMGGRSRqMf4Y+JJO0Lp7wN+czkSxN7e3wI6AY+5nPggW0IohEnYdTvck3JO5xJ8W4kXJUbYjknmlxQeoqzac4a1UQYAMgyF2O8nt8HFXkEL3Y8iX39RF9Rn63/Ib4leDUSzQqi1i2nYE978xvB9vbFdScAGkCByxf8AuNva8kYrnOOKPFETuTN2epamULUVkiWCgi9+UyBMRcDuN8CEFVldIUWmwGoj0jqTE2AO/vgivQJpsVgQD1uTeDHaYBnefYxa8P8ACtBMuK9ZtNKEGtW9eoyIJslMauW+omGliKZwmMG9+AL/AA5dnKbnmeRadPLYE2mJIkkmGgxHcY28NpftoXLvW5p0oWDFenpBIkkSYMiw07g/iqNXrU3aiaVEwEUkhQkW5n6sAWgm89pJ9+tJSqRTarTp1FTU553ZWQEKVGlWJkbk9IiMOWnQFGdLNKxAcaORWCqCRttBflEdbkwvfHsFrlquYKrSBVivLRRCbSdV5OkCE/IWEDH3FHuUKcDFMq6IDD6Hkqw2JUAssCdmN9QBAMiMG8PzwNOG9I5Y3gAAjp6Suw/hMHFbw+gtAMtKqF/V84r6GlSQ0q1K95ZIibMQO+NeT8IhalQ1KJ01FqFGVpKwzFVddWzC3MohtMEWOJ8uNS0UQck7RzLxL4eKsalOAp3H4Q2wbeL/AL31O+JqsjADZptqKgm0T6pIx2rjORWKddHV6GYB8saWBUggaCGnoYhiLgiLjHOeMeHlp6nViqk+r1BDJtESFImDO9jeJXCbg+EiquS5ITVsny6ZaBJ0OPQPmdyBcAXxpTiDJVTQxOkjbqetve35Y+ZsCNCktFy0QSY/zH56nAfD6oSqrmG0sGuJBgzcSJFtsH32H10XubmGdADB95tA5oaGtbmH8sJuPCQxkKSDEH1ge3T6dd5wxyecplQytoVybE+kgg6R7STHUg/IwF4iCxKM/KuoqT6Tr0wD2gA/74SlTH8tE5QyzLBg6iAYPZhY+5bp8e4xR+HuFVErK8AhlI322Mwe0b4XcNqFxLEnQEVS24Auqz1UELE+2KTh2fIsDzs1NFH8LapmbSNKCCZhiTtd0ugIoI4jRP65lBuprUxEdVb8/V/LHziT8rDYAn+fbpgymA1fLMb+XmKUk7ga4Jj7YW8aMNUjbW0H21W/LHn5lpDvLBKIszRMIGjvpZW6b7fGE/DcuFDKyCW2Pa/pJ3k95tcYcUan7OqZv5NSfgJbb3jC7NR5hZD+ycqyrv61UwTvadv/ADinBfEQ6GS5grTVgRF5g+lgLD42I+MK+H8dRK5epUY0tYmjBKsDYsRZbWYAgyQMGZc6w9Ij/FVvo14O/vH0xG1jJGKmrQmStUUec8uvmSMupVSSFg3bmkEfuDY3mB9sNGpLTTy0IKKdTESNTRv8AWAPT5wZ4L4MtOj5r/4lQW2MJA37SbnbC3xFmdLeWm53gWk9YH8sTzT+qGQqKEnGOKE8oOF+TyZcxDR1IXVHvvj5mkIc3uLH5i4+9sP+C8NqFA9UsVadCSQDH4j00g29z7A4bFLFEW3yD+DZTTTWYjeZnV7kG4ECIOG6cKNSnmaywFoLTmREtUZQtj+HSWMj2wm4hnPLptpKl7SCb3m4XqAAR03HcYYcG8VPX1U6jTUdkN0B8w06ehEY2K20wdpFyATA48fuNzf+gqbpaOl5DhtPLZTJg87BzWeCbttBNwqozmWIMFGiCZEjlc55v6vLmvTopQK06hhWqNoWoC0ciAuFJYHVpYbQAPRr1MuoVlZGVIVSrm4BfQwYSrLL2AAFiCwJGF2WyjOKFMulyQp0jlOoTqBjWDAVPwkk7aWmhzrRNyYR4i4l5tQEAVqFNlXzWGhajqiggRBVDKyBeCpLQBBWZyAXMfrJZ5DTFFhRJASJot/w6MlRrMQpCiWNgc3mStWEUCU8ryxDKsqFqBAJMFvSAbyRtqBH4tUYuaAQo0qKmo35EVVR9QEMkMSQQCXBiwwmU6s2zPhPEalKuGpMKZCWNzEloEkgkQT9QCbi3sC5YMSEpgOwFpMKBuTLRvygd4bHsKeRglPneINWNJ5/aFGp1QwFzTJK6hHRX3g2prE4c8C4zVOrmB8uoBp9iCIPuCKcH/7Y2jE4mVK+UgjUQ5UG8DXoHW2nTNhIvjHKcQ8lqoYyDqpA7b1DBtaZg/7Y2bdj1/Cs4N4sQU69Kuy+XSqLpaCZAYKxZexldwbmfcDeIuH0xzLDq3JUU3Uysi/XUoMne074lKja61dtIRajGZOxc6gIPS0iLnljBvDeM1KSFl0/tahVqbcyiINwT1BZeUgwrT0wt29MdB8diTNcBoglUpgaALxBKnZpudQuCR+7MRIxMcb4VoOoW2MWuL3Hv39746I1ZOWuZgmCjKTMaSw2O2oQes4YngVDPmrCqhZVqpLWJIEtciJHuLnrGHxyKvkMcfw5x4YdcwtWjVNtIZbSV0mOWxIsxkDcDBPFQlOqUdt4U6dipJJ0z0DCBbcAY3DhlLLOInzGkCG2F1a1lj3nt8Y05oo1QI7aCW5ahG0mCwEiQDIG3XcrjHVjI6Rro8MahpQ3LsCum5JaAoid9J1T01dxg7JoUzta5ihMdbTee0j+d+uMOEOgzSDdFelpJMcqukm+wiTG3zGAvFU08xmaiyAahWO5t9wpH3g9MHHYMm0NRx9P1unGoUxWBlgogBpgkSSfqdxhh4mywCahNz/8QZ/njnuZN0UXhSYHeST+UH4GL6nmHfhqO3qVwZgfQ/ywrPBcbQeOduhRk0MfKsv1jaMKcixKabxOq20gG/zED64e8OQ3qdA1+WLFQ0gz2OwGJzLVdJgkX372/ObdcdiVIGfY2XMItPWBBQqwHfv/AE+84E4FwY5quwuokk9dM+0jraO04CzueEDmkz+UfPvG2HXgvP8Ak6g0ftIYyL2vY9/b3w9tpC12XWereXSBYCVUEgH0kICQLXEyMc14XWNTMO2nUwViP83T6SQMWPizOxlJ/fgX7/TEDw/JVSyNSkEmAQb33JG8dcDHvkzMj1xCeDcJFRSzyEU81rm/pHuY+l8PKhIV2gSqFo6AASFEdPtfrfG3iNcIkAwqydok/iaNhJ6YOz1RKWRdg8irSHKS2l2JXmBGxCsylRcAbsCTgK92W+kLk+KSJDgGb56jOoqM0QGE6jqAKixCkoWhj6YwYcp5C06lNytRKsMVJsdxADexHfa++NXAc6hqgvyhVZgEFgQjQI92i5JjfDGgRC0oBVvMY+5JbST/AJVAjcbWw+taAlLiy8y/EEz4K5k000jlZTo1Mqt5YkgLElrGSJgRMBPmaXkL5vmTUfS8rUVyEkFFDBQKbBJMknddtRGBcxnKTlR+0pK/r1HVpN7CFAIUaoiJxtzeVpPOgGqDcsTpnQqmsCB+IaQu49S7xgKYEpKW2ZnOVKbHMOmmqg8405AUFQDSAAhwqBCSrEy2j9+cTTUmKgklmeNzJZmnc/QztMr2xX8X4Og4aK7ljUq1kpjm3VBqc9YkgAbWVDG8z7VmUVK4Uh0plWJEg1KjabA+krSZYvIIBvheSN6Aafk1ZagpSqGqgUqbKQJk1HIA5VEaoGptRsB/mGPYGfKlKgTZqQ0sNxr/ABdSPb/SMexPJKzNFxmeAZmlUQROlZosq6gW1kqs6IDMzOrAm89bAznF+Iio8ldPlpD2gltQZmI77j/SB3x+kauXUqVIsegx+dv0kUHp8QrKLO3KTA5tSAloA3aSTaxYjti2W3Y7jxPnDsyusEhnLAvEb1AwVRb5j4+Zw1pcJqUUJg7LULerSuyvEbsdup37Rn+ifhS1KjPUYaKFPUQLkkap72ufmOmOo+GMitfLGtVUlsw7VSCTYaopi37qBY+p64BK2c03pHOMrwioyLytFNRzAakUFlZiwiZkvLKSTAEADCrOLVpho1tT0KqU0JViAg1IXFwp0kEjuY7juuZ4fTNJ00wrAghRFjuLd7/fEHx3gq0StakAEZnW2wKMQvUi6j/pHfAyi1tDcba0zmXhLIUs1n6ZzKq4qa9IAKrrBlYUfhCggKdrT0Jqf0g8Hy3kQygVWqMabAXVFA1exWB6e7AgYhKVV8lnebanURjHVd1cW/dJFtjjoHjCotbTTRDKFiTuWepcxH4ew/lhWVPkpIrxStcTl6UoqBYIa4+DMfbYb9SfbHzxmpLapszM31P/AIj88GcSYagykahHb4I+6r9/nA3i66USPcH6AMPyJ+3thmO2LlStCLiK6akDoqif9N/6jF5wWtr4a42K6bfJA7difuMTPE8iXeYjnqD7NYfliz4VkAmVqKbAox27X+uNyy+NHQW7FGQYNQdIJOoE3PYCw6W3M3n2wr4fwY1ajqFUsLuXPKstINvaRHvtbDXIOQpkWZjc+wv12AHX2jG12EvSIbTVhZuvNcI1hcBtIuDuxtjovjFM6XYjbKIWNDLgVFBmpW0wCZsFMmEF7Tc4N/8A85qZDINJi6zCww1csyD8AzIuOuGXhTh9Si1TzYpq0GG79ypvO+/uMP6vDKNRXZ9V1JDh7KLktEEGBa52B74OckTyyrHVkJx3PGsqUp9I1Gen0+tvfFV4W4R5eWLVBoLLYdRTmRMfiPU/FsDeDsjl8xQOpVdxUlpHeSpI6qRaP4Thx4wz3k0dK3ZtwB0FvgCSMK52+NALKp5KroR161IUc29QlS1JkpQBcsNgTaTaYvpJv0JfivhjJk1pEszCloa5ZVNDTLbcsKCgAtebTGJjw8R5y1KwhEbXeJJF0nVAK6yCRuw1bxiq8Xcdo0200RepTXzvQVOoapXSTOrWAr7hbRtppiqiZN7Ibw/lRqLMSF07gCZ3i9rxFzGGbsurzQoWGjRJsxAEyRYTr+Ppik8O5acuB5JVXOqky0zLNoNysENTQLUcRu09gQLxfglWiEFSnOsJptdiXgGFsCAGMxfe98c2l5Am7Zsy9JK9UhSpKxFhzgOfNZTaVuSBuVYm2gwx47S8pqTuylPLZyFl5fWWKkTaHKLGonS464R8H4ZUmk6nyzSZRqkhgzswDRvCiJHtBuQMXuX4Sj0MxTIXUgWir6V/aaQzKAYN45CWvK0zJi+mJWTvF2ZzRWnJGWRTUCGeeqXqlk3DHSApJkXAiBdXXqf+0WRqStUFUTurgOoSFN1I0y0XvaxxS8GytKlVr0qsnzfK0sBo00tGtX0L+JiyAoAYKsYNgVuZyn6vTDEmoUrhwdDeWw59CA9JUrUEnYMtmU6gcWzWmK8vwZk8zbkqMsRExFx0M6piLADHsM+MMf1rJgMCtXLo8Az/AMIAXFySKatsNxj2OjBV0Kldn6DJxwv9JGc152o1EkNqgOpAYGnTKsqtPKCJPc2x1rxHnWppKFTAJZTU0ErG495+m+OAcU4u9apVdjbmNhG8SAPsbRacLlJ3SKMkmtFf+jBApzFFD/jUWRRNhA++7dfc3x1rgWVNLLUUIgrTUEbX0ibfOOUfovdhmqUiNSnY+xmQRFo/lvOOyNGOg2bjdqzKcJ+MZQPlnpnTq0lhFue5B+/8zg5ayU7F5Pv9TNsTnjfjKU6YhWZ2MAqdLKInUpIIJmABff5wTkhpxrxFQNVqNZafmsj+VUpC5amWMCOtzFu47Y6HU4IMvlWrVJav5a0wZ9BKhDp/i0gktftMb8sp+JXpVRmVJBWopYdgWYsLdLHp95GOo+IeKNVSlT0kA631SDqhtK7fwnUfkb4nzJ2kuijG0k/04/4po+TmQdkcfQN1+Oh++B/N/WcuVPrRxAHb2HwTbrp9sWvi7gwqUGA3AkXvI/s/THPvDjkVG9lJM+1/psYw/H0KkVlLKhvLMCCk77l6jH/xiiXMpSTS5IDBrRMAKSb9B0+SMIKGcbQlo0Qp07QTP0uSb7AnDXM55ago5fZqlQFhH4VkmfqBbrpOBl/RkdC5aiCkQCZRmP3Jj2PLGE+eqebTgSSAYI7/AO+n88MPEPBfLZtDFLzedJE+kETFyAJGJzJZpqbMr2GoGekC5+lsc46TQHIZ+IvEDKtON6lMMIXSAGG4IPM0l5PeLYX8F4vVdKmXJY06nQXIvNusHqBuQMMONcHFXJUKqLzIpUkAXQEjvfS3XrqJ2GNHgHiFPLVxWrKXpyUIX1aSIZh7jWpjrcdcdFpxsnVOI58HcJq5evUeORlsRcEdr9RvHSMCeNeInle0tUO9+WmImDY6nLf8gx0TP16YpsymUIJT3HeccgQfrmbphoCFgsk2CKSW/qfrjY/J8mBjndyaGFeq5NOpq5YWXBIKLqKm42MEgEX2jfAmVppXzCUyjaSwNRgSz6AOcg/5ZYnTvtAAmgfgaZkNUpsQpsaBABtpEIZsAsNcG4G84z4T4OSm7PUdnWQFUEprURZiDPqiwP4fjHOaiBLLFbOurwpHFKmKYU03QIdBYrTQjl8x51MAvptA94OKDiPhahmTTNQSqAED3GxneBJt8dscxyfihqVdaQkKYKkzEliSkC3LyqBGxQSoubGn+kjL0S1OotQaSBIQkc0RtNpMT8T7JU1fyQyE1LsOoeHaX66eVStOlTEEC5/ac212iL/PfDJuAJzabenTsQpXsDba2EOY8d0g7MqFTA1lwVsNhcT+LtuThfnP0gVy5FOkuiwg8zTJHSIkgCD9OsZ7q/DeUEHZjwQqKqICVDSD+ILIlCdyDE2iDtAGJjPZHM0KS04Y0dAYsJ1I7M0MCelKqtJheQrMsGRiv4d4odlBcJBUNaRAI6k23j7juMOv1qnVBRk5SL6hysDv/scFDPboFcX0zlebqJUGUYAIcvNIqQdZ00Qo9KkFRzRJkX7jHsXea4fSR6h0kqWDBbgDVOq3WWv9Rj2Ofqa0A/6bPENN6tF1amIjTqY7TEn09ATcbX3xyweAnAJtpNpJ6bDa0iZ6m2O7VaAIKxIPfCbinDWJJUkncKFGwBBj5JG56nAzclLQU8cv0m/DPgoUqaaXOsIEYzNgTdbi5sL7DFVSouIUsYBsdzAgfmCfi2AeBZ2HKNMKdIMGPf42/M4pQoxsE5LbCjj0LTTQoBeLiT03+ncYjP0lUw1NfKhiobzFBHoNwSIJN1YAAH1Tbr0ZqQIggRtEY534/wDJXMAKQKpTU0SLA2mLHVABB7A2mcHw47HQhs4dxDJMaZYMGDVBYA7BSLWvF/7OL3h3EatXK5ZlCsqU4YSAQ6rB63VgqyNwVtMxic8Q8JlVbmaorEkSWI1Mdp6SLX2A7jFT+h3jCUGzCMWf1EINNtGncMY3Yx9e2GS+SthXxYJmctVrKocimpaCCG1lYkwiiSST1I67A4BreGMnQy9QOtWm1QMoeoGBBAtZBpi09ZE4rsx4o/WMzVJpCkEiBbUSZkseuw9vnfHPf0geIS7otM8tMsNrFrT8wIX2v3xCsssmTinRI3Nz4sQ0uM1UXTPpPKb9LEGQJUjbth94JapXzoqOCVVTB/CDAgSesE2wn4JmErVwjU9c3UE2WBJO03jb4xX5Zky5GpTSQ2UrBXVvcLed7kdPbDsudQdUMlmcXxopOPZFWpy4kCD9r/e2ITJ8JpM+pZZZHKVtIjvYmeu33tYUuOrUXRMjveT8giMLOE5NjTC00d2BYkIpa2o7xPaMFCfLcQ1kUo2gDILOUZWLLoeohFOHqaQTYSIT90AdATecKMn4WzFOilRkOhpSdxqkExHYRf5iYxUcLV286hUUqozFqXkkN+052qOdMkCBAnZTbYjX4h8bDLqP1QBg2pTUYaoaYOiVGmdiYOwAPXAwlU3ERFtSaDuCVFqItFiNdNZKH92SCY2iRf5HfCfxDl1oZl61FLqiqQoAUOxIcgemfLAnoDvif/8AUNXVRrmGIMhvxBhEqSNwYax3Hzi28LZ2lVVgj63BbWGMvdrzsSIAE32wc24uxc04SbRlwfymVTWRJtFQ6VubRGoRIA+wkgDG7i3Ab/s67xB0su8amgta/T7DqSMa/JQ66YUMVcggrJuTpF79LH2tjdRpVPLYgwKbMfLiWIXSAUBaSSh1aQBIHXCbb2wOXJVR8rcNRyWcqogaoBlWgqHUDouprCeXy1/BOD3y2igj1QrUqS01aoFDTACEq1wF5RPNNlsLSPlaDuoLFdWguADGpAJ1LNiYBlQSRBt1xR8Gc020MiMGXSYgqykekxY6psT79sZd+dBwySbqSEWU8Q5fNk061I0wj6BWM61e6qWYgelSZGrYKRcYseD+EqaqakEhlgBHm0WAYGSI6k7yd7md4r4YQt5tLmRwC1N7FDe3Kp1GTUvM7XMTgaq+YyVcLlnISsrPpJ06QAOYg2JUkiwMmN5AxXaaoobTe/BVZDw3RdCoXynXSOZYYKCd+YhpBEmYtthvXopSIUtpDDQGBN2gkz76VmbbYkMoubr169J2DMp+BZSF2EDWQ2+9zAwbxTgmZYajVM8sqBcwBA1fVxvHvhXgXy/hSGijNJ0MSBynpE3i5N9Q6be2PmJbNZWpSZmPmnuxvubSVJI6i8/nb2BB52XlGu53SPk++CMAZpjribStv9Qxuy5v9MP5U6L61ZsfLKbRHxb+W2NTZZB+Jgf8xxlVPOuNy0gNgBO8DG6ZnQLmFAX1OSL2Nz7GBjkvFA603zVdSar1FgARCk9ZWbEkAC55RYY7Njmfjtz/AO3ub1CT7mDf5xPn+KTBlJoUDh1Kt5kTrcAtDXjcMAZAjV9Ld8J8hlWydRwTNJSKikINRLA0wjsSAYY2C35iTAwgTMuMwhDMCKNAyCdzTWT8nFF+lARwykw3OZIJ6n9i2564U3L3FG+xMk+dWH18uj1Q40sjgS0i0ncQOZfbCLM8FyjVDTgM1Nm39JBC3A23EH4GHle1IxaEO3xiEVjvN4367Ynkqm2tEU8spMxbM5ehneVYAU2UXLNpAAjvfthj4lNTWiEeWabAMp3DAmSbXkMD2Ee+OeVqhLEkmZ364talQvl1dyWckSzGSbxcm5tbFeTElUvPRXHGk0MxxulQEsAb+mOsHp12PttOLHhH6VWpUtCZakoAGlRqWWPeJ69ccu9Tmb/s5ve84b0x6fd/6HGR+G0NhGKbpFXw7xfXz7tWrKEdCFQARpBuYMTuPywm8Q+DEqq+ay2ZWtUfUTSZIKkg6hT/AAltUiSAe14w9zFMAlQAF8iYAgSWUExtJFpxiigVWAsP2dul0E/fGRlTckQSm4SbRyzKoVU0mHquo6h1Jkexi0ewxYcN8O0hSWppLFYqQbCTEdOh3jrOFHjdQM8Y6imT7kqJJ9zA+2KnwaZRP/y0PzqrP3w3K20qGzk5RTAcpl6pr+eQ6uFMHzAfM9Q1Kh6Ib6QIH1Eu/NqHLuxRXUVlVhoIIKqulw4XliGg9eYR21Of2Lr+HQ1un+InT6DDDgZlKim401rHb/EUbfFsKbbdAJuw7I8FWrrZjTOmdYpKi+lrsNJCMNIWT6r7St3OT4VpppXRmcETKgkqBygQIkQXBMdugnAfDh6f48lLfxHy6dz3+uKdxFPLxb9rFrWvg4QT2OhFSBaHCiDMMOgnYiZWY2MWtaCfbG7P8CcL+zhgdIhpInUCG69rzIkA4oH6/wCnG6LYcsSTG+0iU4bwrM0WUSjDXqYzzMCDvPblI22O++C82juAjEGGg6lBIYrYjTpBAbrANp9sPqWwPWBgJBzVvZ1j/lXBtaOlCloBydGv5hNRacC0oDD7m6mYIJHfrj2HXf6Y9hbRnt/0/9k="/>
          <p:cNvSpPr>
            <a:spLocks noChangeAspect="1" noChangeArrowheads="1"/>
          </p:cNvSpPr>
          <p:nvPr/>
        </p:nvSpPr>
        <p:spPr bwMode="auto">
          <a:xfrm>
            <a:off x="63500" y="-1076325"/>
            <a:ext cx="2047875" cy="2228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ttp://www.palm-oil-seed-benih-sawit.com/palm_oil_tree.jpg">
            <a:hlinkClick r:id="rId9" action="ppaction://hlinkfile"/>
          </p:cNvPr>
          <p:cNvPicPr>
            <a:picLocks noChangeAspect="1" noChangeArrowheads="1"/>
          </p:cNvPicPr>
          <p:nvPr/>
        </p:nvPicPr>
        <p:blipFill>
          <a:blip r:embed="rId10" cstate="print"/>
          <a:srcRect/>
          <a:stretch>
            <a:fillRect/>
          </a:stretch>
        </p:blipFill>
        <p:spPr bwMode="auto">
          <a:xfrm rot="20858569">
            <a:off x="5228760" y="-2563689"/>
            <a:ext cx="1901825" cy="2070876"/>
          </a:xfrm>
          <a:prstGeom prst="rect">
            <a:avLst/>
          </a:prstGeom>
          <a:noFill/>
        </p:spPr>
      </p:pic>
      <p:sp>
        <p:nvSpPr>
          <p:cNvPr id="8" name="AutoShape 2" descr="data:image/jpeg;base64,/9j/4AAQSkZJRgABAQAAAQABAAD/2wCEAAkGBhMSERUUEhMWFRQWGBkaGBcYGRsXGxgYGhobGBsYIB0ZGyYgHBojGxoYHy8gIycpLCwtFx4xNTAtNSYrLCkBCQoKDgwOGg8PGikcHCQpKSkpKSkpKSkpKSksKSksLCkpKSwpLCkpKSkpLCwpLCwpKSwpKSksLCwsKSwpKSwpKf/AABEIAOEA4QMBIgACEQEDEQH/xAAbAAACAwEBAQAAAAAAAAAAAAAEBQIDBgABB//EAEgQAAIBAgQEAwQIAwUECwEBAAECEQMhAAQSMQUiQVETYXEygZGhBiNCUrHB0fAUYuEVcpKi8TOywtIWJENTVGOCk6PU4tMX/8QAGAEBAQEBAQAAAAAAAAAAAAAAAQIAAwT/xAAiEQEBAQACAwACAgMAAAAAAAAAARECIRIxQQNRYbEiMnH/2gAMAwEAAhEDEQA/APnXEsqFZdPsstNl5g2laiK1yFW/NcRbz3w6z/EGbXV1q7k89YLCiAtMEWkkhVAm0+sYqyOTpjMIlUwnMz6FLlFVSzQADeBGqLC+Bf4B6dPKvUy/LUY1FYmRVQMimkd7Kyne/Pt1we3FNqpoo1IKjs4OuoVltBhiNTTpBbqgBMe0Rv5k8wZBCq7U21KCNSsR0/mEwdJkErBnHuaZFDAiBB5YlQCTy3NoBMG9wMHcI4bSNCu1V2p1lVHooRC1U1aWCmYJE7D9YzHC5AZbJZnM5ot49Sp4KUWIcPVReapUgwwUsxCeypVRBgRnM/wkU6GVqAaGqDnUsC7KSxSpoBnSAu8CdXnirPZkB6cqzUlXlpl3KnUxZ4+5LG6rG07nBOc4OKQ/61UKVfDBNNqbKVawSlBAvpOswNMCATfF/Ge5HJVIRqVFoZyocSTUqNpPhCLKRykRB5jcxbziuQYO4XSSKJaqEaEpwzHRBUadPKumWkgEEzAF4fLEpq08pIBYqNUhJAgy0NsLwDvEYZ8dzlFEanlqNRab0qahqli0Owd42aGmnIgcpMbYICXKUC5VA+kmPtaQJ5TckCDNzMXvhlwrIh6gy8qYJDOXRUNwFIJ0xEnZ7llmAMV0S1KhpqQRUGsAkhkYCQ5kCQyEjeLg4WVHcQSoalzKurVpuNUSpEkEhgJOwkEYzNPU+lngeJSy6+HZUdw3iEolyqtTAgO+oll6FYNpK7iPEj/DBhTy6pUWCA3iVNXiMRUCz9W6zpJJllAkG2EJvfSDbfoLkTY+XXEaVRQOZVaxiSwv0aFMmNwCR+WMVqVZ1OVV+RiQZUTJk8pG0yAO2AkTUlSBAmb9Nrf1wYEVUi7WNza8i9jtPY9MD5QahVmftGNgSAT+/diVX0XOxBn5jrgilWXQwIJO4vF5F4A+7qEec9MQVFY7R5fv9MSo5cs40SZ7XAHyiMWyoA9REn974acNpimr1jHVUHmesnsP97AlShLwm4YD1NhvtOrz64Y0aSGKR0lNLKGZisMf+1gWMXMEwbTiOV3ollROQNqBJZlZQTqtfV2AMwIP2Ti6tWYJKllWpuFshixWFtadvMd7j0ssQSTbln2epEgX72v544eyp0tpLEA3gtaR21AFSY6EYsCaGW8RTouZAI3mxuIEjb8MFV6iijVUEiozAsGVSrIsaGRvaWoGLAgWK3JtGKODU6Su3jtUVdLAeHvJgTdgNI3g2MRgrjWeNXMGpYKzSGUaZuV1lVZtDNElQevWZIyvg+eqLXV6dJGLSnh6ZWorKFdNN/aBMxe5Ig4Z8QG1RV01eSebUb6tDHlHMUVQx6sJsWOKclw0UlWsVOtuakjR1gBiDYAGYJN5HYTdwyKy2YhqoemxJj6yNdKIvJII7XuRibd9MByNWorq6koytIZSQVaOVu9mg+7A1PMfWanbmJYk/wAxJPzwXScLVUEQDpjTYlT9kgC5+zN7jrhxUZaNQNThwS8tG6ldDmDcEqSehU7HrjaBGa4kStMhUUgKDURilRw4i4Bg6TIJEGGE7YJpV2fLZjxaYryUcVxerThRTGpY5qOlQpK+yYJ6Y94TwSlWy7KRUNRUbwxT8PQFQFmZ2YiwAsFvuYN8AvXq5ep4dVSr0eXWlmEHTJK9QSAWvuPKWJL/AO2q/wD39b/3H/5sdjTf2tQ+6v8Ahy3/ANbHY2wFtPMac3mHVDUXw6khVKaRUsSQRyxLTPncycM/pTRqUsnw0VKiuooa0pqoULqCFSWkszEkybDlsNyW/EM3l8rX4nRB0GplqaBZLE1SBqN5M82oknucYXidYKpVgxaE0dgJOqQRvaI29rrhIz6OZE1UzVTTrcIKVIQD9fmD4atB7KKgB6T5YN+lANOnSy5SkWpCBVRQHJNNSaLsFUMyTc73EyQZWU+C1aXguKiorDWHUtANOCWg7sGcqCLagQI3wxzWWYUVVUYAqhqM2lnZmeFYAiaYZmgXGq7GZxqSjKuDTdWVS+lgpaeQmCWEHfSDvPxwTTyxahWZq4EKgAMtUrMxBVQJ1BAqzP8AIq9sGcSyYolQoBpvHhVAGBfwyyO2ggEB3IEtP+y6zJFfgz1S9WmAEpqHaWCjeBp2uADykydJjaCRg2dyJoVUUo9MaUbS8F4cIdXKLKWuAdgfXFWarl6hZ9KkkrpVYQFtoE2vfrJJ74c57ipr1HqVkMGiiUk1blQtNDJF+aW6XJuBhfJBIHU+Ink0X8pkD4HGtxgpfXSDMRA00yDUXWx0iCFgMEVQQWgwCBNsLWp6gVuIJI7SLEdu9/LDriCipQ1IESjSMdmqVXuTfmYgegAHndXVqMHVrEiJB7/nO/nOM0C/dBsZNx8x374KyHBK1VGekuvQygqhBeTtyre9hJNztMYqzFEQQYvsb7RIvEWPL8R0wBE7iSPiPLGihlWkqoNBbmU7iIbqBe42vbc2tijhtQioZsCVJ7QXC9fIm+LkphlBi8NAU32Czbr+mA6qtqewBJIAiALqZA6LbBP0VRQAi8ESI6WJ64KyB06qmkwogSZAnYTHtDf3fGDJLtytefSCrNHrODmd0pqFYCxYBgTqL8sAFSJhiRPmd4w1oGyFCzv5oqzvrb0+7c/DAzMx1LB69DygG5t6EXtfyw6q8PAXw19mkjO+wlisnlZj0Gmb7T1wNnK7MS3R4ZV1FiNxEm7dz5rglal1Gi94ETb1O8AbkkwPUjF1V6bLaQ8m1oG9u+qy3O95iL21MsXFNEOoxHhgMWDTBm25MmxO+CspwxBTWprEuK3IQQIRVZSDB16iSIEXUib4oO/s/VTZyyWYDRsVVtI1ksfY1Mojm+0bATiypklRn1BhRpNEOAjs4ADAxcCVkrJCz3JOHFCk5R9TeGEelUeJDBip0jUQxhE1AKSLsDJiMVZukaqeI7AgkgBy2tIdS1ZpADBmbSSDNyehiNYC7mtW0uCrnWr6+UIBtYREAQQ0jYDEk4a9LL+KxA+tZVEcyvSCknzHO1xto8xgxeGVatSu1QkVXWrVYw3sJqLEEGNBZQsmw5YxfUacrUerUM0mpqKJJMGpaq6w2mSqgGQd+mN/wAOM0xKVUkXDqVJUgN9YsHcENrAPli7hGdVnPiC5BgiFLr2IWJYWMC5iNyDi/OU6bUClKT4a+GS27MqirMdtfjADtGM7QrsdOncEEMJBU7i/7jG4/pm2yVOlSpk1irLJaF5mMFR7N2pkqTBOkXIkjFPFeJ0s1UlBSprEKHIR6sMI1ovKNQI9poIU+ShTQzGsNE+MQ5Y1JqaluIk8oKrpghReTbDfh/0xr01Up4NRhYGsobTIAnUWBNkVRJIABAwh3/SJv/D0fgv/APPHY9/6Sj/xC/8Axf8A18eY2Virioarm311NXOVepp0FlUxr09JWDHlgl+DmrBpFSfFWii2U86wtUzcFtAInqTjS/Sz6NJlKVINDVizmo5MByQCSS2yyygE7w53bGXyzu1FSxGln8Q6Ul0KAIHLEjlmpOmRfqJxQaTg6nN5tDURUoongIunV4XhoXCifaqgK12ESdjae4xxFZppRceMa1N3cHXqdASjlzOvVVqvAJOlaS4rymfRqtLQnjeNV1rltJSmpVHojUCSJMKdUkwrSQd45vhdSnVOZrFXGsA/Y01CoqOuk3GiybWMjcRgJ1X+jCZbLZupWc1alJ6dKkwkaSqhmAJkxzsp7wZF8ZVuHV/CWi0gVdNVFnleLDYxsSL7eWNFxTP1M1URSQiVKlSomtZXSarNqggF/u6QDJET0VPnsmorsKOttHKusBGIWBBBvrkmwiAAALYaxXxngbJXakDqKqpeAwUMBLQXuRGm50iWgQIOBFSaTHVJQkqRcmZjfzid/axs+HLSqLXqVUNSpoRlJYFidZNUeQYSNbSQOpJAxm8xk9FQsXVld2EiYK6wJ5riIsdzF8F9NCmvxKaS0wLBmaJManCjbYEEHzNh0GKKwJpglDJMI8wBp9tYiGPMhmbbRi16DU6jrYEhlmBEGVO46ibj3YlUyLBJLDZTYzBYsI3s3KfiMZlvEMsqaqKv4lK0VNDCdJBYLrAIhtQExPoRhUlNabhwab6HI0MrQyjrETpNx94H3HGm4zwwIkooOkHUUY1LPDJrLRpYoS2tAVYx7OElSk6AlQ2moNDBT7TAKwuQRZtLFbH3ENgilVASpMafb1afym5sI3mxwuNGmWadQGroAwn4k4boGtJBJkNuZuB1JB2FwY+eFWao3It7RtBtt2Pl2xM9qRyGTFSqtOTvzdIURJud4LdO3uYqdeYd4Xw6ewMbiyjyuV+GI8Ip6FqVNMQhAv167+7HukpQAX2m+sbyuAP1942xrWE5S9S+suwrBgwXTDodJWeYzDTaNr3jANBVK848PUAQwUsYB6DeCYvPT4y4JT+tp72YM15sCbgGIsYj1Plg/I8K1tUaGJSUAJA0sxKKxYzyggbiLRIJGH10mo5fhdZHqW8N1RwxBZSJ+rK80HUxYLB5onrjVLlqR4blVJGpRXpwQGGpkLXENAPizOkH6udQscMeHZNajVTmJFZVrNopsOR2rsVCkmGL1DEauYVFjYELeKZejTehTpqHYLTWoaQ0mGg1FB2LXKhoFrdiXWJnqVaz0x4bOr1ACbnxTTVQw1Nc8q+gk4a/SDMvVo1hVy5VzVfw6jVGOktmGeqqgJpZYZARqgeHPWMaA8MDrTfLqHp5Wi7urNuSvhldIkggKzXv07Ez41VduHU6VPwzTRtVVFDq1FgwDIzHc+JUgws7bjCGb4fTan461UK1aNKtRaNbBlbUoSUN7ggFpW0nuElPKPWdQdM1mUq0gBWB0EEH2ZBFzGNbU4ZWqLWzJo1CANSMKgZgpZqhDq+kurSTIEiAb4UcZ4qrUMrSo02ikajhhB1h2VtPeAQZnv78T/AJuHVrmd2QnpepRIfpvNOR/wCo4WGiqynMWV2iIKkCBt3JEze2H/Bsgv8AFLTIcnWxELMkBtCiWGouJnaI6mMDZrLCnLt7C8tt3IJUSfu2B9+D6UeGKUemWIBJCsDBuQYBgdZsPjfA2dmiYkEKdBXrBBKm4gLaLHfptgvN8MajmSrOrgrTckWBBUVUYSfOIxd9KMkpUVKbqHfTNO+o6Rq1RsVIX4jFQFWqn9z5D9cdij/pFV+7S/8AZT9Mdh8Yp9DzPGDxKvSZ2RFQ0w+o6gYYGdMDkDMoIXfeYkgT6TZbw8zmstSQuaro7VRuVVS9YAbRqOveBpjoMA8PrJQWM3SZ6GtlGip4b0K/PZh9o6Vm9oj3rcxxKtVzGpqgZyAFcaVh9AIvYSdmneTikLaK+E2pAxqU2UyG0qykT7QhlqgjYb6WEWguc59J/wCIoIlRh9XqJGrSruTraofvOWJ5QdIkC0jGdzquFDnc6gzMSDUMgk39pgXkxsDcYG8NxAWwaeYmNUAAxMSeYWHfEs33Bs4XqGo1U8qMqtP2I5aarMopCmDsAREk2fcD4xSov9mqcvTii6qFLLUOtyxY6UvC6nIJvEljj5e+cIdijbEKACRP2d+0icFUeKPTixgsH8m07QdraT0O2NrbWyyvBSMwlHMMRSzBV5WyuZuBbbUSsxHMCLQcVfS3htNhToUEKlGru32VCK5W03M7amkkwB5DcR+llTNUF1ipy86NoDQVgMdSaYB1bkGLYO4Sy5l0erUUGYZfZkA+IBA9uSrNEQJWbnG1WsXxjIOWLBZKCKhW4Ug6STHS2+22DMwzvQy9fk00ytFSDBQq3iTvOol3MwRAHY41XE0X+LJzBKUcx4ivomygmmZA66kVoiObbpjEV6BpEovMpK1KbEASBN/94Fe64j01aDLujPU8FhVSAChL6NDXCMRE09TaVLHkdYMK1spxLLaqVm0gA8rAnmW0EAGGIEdrCbXDvJE61PK2tXZ1NtRUPKHaQ8KSo7xi/P5T62oDzxAmANQA8MMVBO+hZIJkknrjb9aX4TZ9lc0XSnoFRFMCSC0wSJVRuLwIBkXicKmyDMHqKFJVwx6bk2HlbbfaxwYmXFN9KsWRHlCfukK4Hun8e+GVChpZwQY1Uzcdizde8RiLcdJ7B5vKj2CeUvcgfZHM2w3vE98DUaKMKtV9LQpinrvHSw2AKruQY2BGDM3OkAAlnsALk6jMR1J5R8cDUKU6VAX2XbUBJJI0iTuRYWv5b43FOhslk3fUqFZ5SdRWmALdXK7EkROwPacNc1wZ9YqqjENLtysVAEEyQCsSCDcjGi+h/DxWVglcpmDd4Z6S+EGAgkKylo1Wawm8YMyuRekKrV6YqwxWsA5DaGAY6tOkf9oYcWAIsd8dIL2VcP4oKdUnLNUqA6RTJA8RnIAWmQlmNM3ESLKRuMabI5NUylOnUpFXqVEfxgVM6iAwDKZQgKBzRBXzjC7gPC3dv4lH8JdbBGk2ZjBdnk6JJiWB39MecXzLKgoPeppaWQKVOmQGVwObUY5pk6SCLA4W+CaFcJ4iFdTOQFqqESaa+GrlSSDqNJdZFwSZg88Q47WFan/EKaVKlSXRqhy+Y0sCgPKuohlm6wv2jMquXq/TXMsioXWEC6YGkzT1eG0rfWuqR6LM9VnFeM1cxBc6aS6giidCTcqoJJ39T1JxeJ0ZnePtmKoV0OkspLKvi1fDQG66jblklQQDp2AEYty/BvFyeZdAZoVDqDkAhXGlSF3VgymR5+WK8sjaf4j6uk9NlemSgQN9ldCzpKroMkjeJJLRgjiRZ28SpVTUyg1PCCJK+1LeFYNPIVMPO+JtaAagLMrUwZgzcBU08pglhYgjziLE2w9zXAw7VqVEWqUSaVPVJaQCAHJguumlUvZgGFjsLwFqRRzUfToem4UtparpsyBybNopsVHdOuHX0Ur0aArU3bSvia8tmYChXp+yDBgAgopUHTzRsQRMVjH5qiqZdqoQlGK+HuxRVfQaLknlQ85HWy9Dg5OFB6tBqqlVos6VCwlaZ1BKesA6tIquimOhPTBv0m4NGSO61VzAp1EOkAsdWnoJ5WAkGLX2UiH0NrLV1pmWbRXBR2gj25UMSRBJZZsehPTFJZvW3/dr/mx2Hv8A/lue+7U+A/XHYOj2QcWrVFrF2ZpLFmipqlgpvIMEwWv/ADEY9Xh9TQtYC0hCOzFQvN2BKkDqdJwGaQZ6YLQOYazYAE7kn1+WGKUnp5UhDNN15oJgPrcqkbawAGkA2de+HWXZDNkVCywjga00iVFoMAAm5lbdSD2gmjSh0qNpenVSqQDJ8OqdzJjU4IQzJF1BM4DfiQqVEevT5BTNPkOkry6VaFBAChRaDuSZnEk4u9M0iYiktgwkaSTIKzEliA3XlEYGwO1IpV0wGZTBvub3v0A2Hn3jGu+jVWnWytSi6qaic9NHhTpjWyajAIJUHqTaIuRmK1alTeotEeIrpSio4kqyupLCbwQGUz37RiNIeHGqVgkgx7DKNUEfa2iLe0DeIO0NNxD6NU6RLK6smoimY0mSBVp6/vK9N9Oo7ReQMKkzDIGUJZllVcFp1IQGXYzeVYfy74LpcT1OlHMZcuQUZk8TRLMtTSFGyqRVpemj3YDSk9SnI5jlxpEEf7ISxMG5KkzboDieTGmdpO1KnVNQvqOzamdAeVRqJMqDa/YTJOFvFMzrZWVFVhdmUkzOkXB2hhMCY8SNoxXmeLsBojlckliJkxzHtIPXcaRB3kbP517KrnQ+mU3BI5lMdwWaIuJxCs6OKdIKiHQCGKaW1CSCSGSAZ3kWvceWJZDLtTrBWKy6uYG4ggqDInZARvvFm1AS4XxFGyrUa16UowOksUJcEkQ0qCpeYBkgeuGOTTVSR3UzRqUyrkQPDbSHRYEEBHQnUTBAA3u8b0m+2W4jl9FV1HQn8F/LBVTUGa1iIH/q2PxJ3/piz6UJ/wBYfzufUgT+ePXqwuoDamo/T16fDHPle3biHylQNmqfKzKpgBfaJggR5zJHcxiHCckXSFjVUZUUyRayLYe87TgRSSoggHWTInVsE6dBM2HU4d5eKNWlpEmm1NgvfSVWL9NOrF8fSL6X1PovXoVEespT7uYyoVk1La6L1ABJ0rqPNKtcYNqcRr5t1y7V6b+KyzUANMMoUinqGmQ0mNI6xG+C8p9KTRSq/hj6wvDAFkqSSvMC0K5hdSFYIkgbED5CkKGXq5isv1tQDTrLidR1AQrKbgB5MiI8gev8JVcZzByus06a0mqKAWR+ZVB0kjREBgpnWt4tfCLL5qpmXWhSC81MqlNSQC5GkEmoY1GTJEDacM6+WplAxTXWqP8AV09LKA5ICoA2+8knYEAHvfwbhi0KL6wTW8WHdbEQTpCv7MEBnkX5lO2G+msIOLfRt6FQorCroEjTJBPstG8qGBANp1Axe4ycILsoeqqmYjUJgbSSQqmOsxth3xvNIztSQGTpSCuplSmGAXkME8xY2BJ374RZjw6QIDMzFEAsAASJZQDMrMCewJi9jUraIpsqsqkKkkK0QANntMkmdzPQSMX5zW9NKbvpYKGaxHNHIsKpljGo9yN9sX5PJtSRdXIwYtUgiR4cQtjyidj1OxscU5qq1M1hVVb1F1hXD2IDABlMG6gR0BIiRiZSPydVauX0VEQOtZhpclCogmGOkEANrh5MHXIWL6jgXD6ebyJytUClXXU6OeUVAANUgxMEjUDBh9Q3x8/4ZxEy/wB7WpVSdR1HxJJJHNv138rYI/jhVbnKIliCVapo8MStJELaRO1xGmOgjD9U0WZ45TVqfjONIqUKpaRUIaiailX0zLW8MPs4CMbkxm8lxFfErKk+HUcKp0wAC9RlEwdBu3xNzbHV3aoajczQniFyF0jU6gDSAAAGAQAC3vsRW+jApcoUOauX8VXF/BNNlZwugy0t9WbHSCTcAksoLv7Wqf8AdH/E3/Nj3Hn9pVf/ABH+Vf8Alx2AYF4Y4BQs1lDAmPEGnRtp+0scoFvURgupX0aV9hwaQYQG0MjG6yTZhDG/M3YAYTJmAFYDcRHbm1fLe2J1Kg8SmaYhZC81rz7RkwbGJ9cbFY1HCOH68jmmq0/q9ZGswHSqqlgnss+otAsBAUjZ9S52pUPsDVv9rojSNM9g9vM3tjV8K4tRoVKy6Vq0aaB0GmJZU8PXUVewjUwAUsqliMZypkG+sRiQKa6QDtqBB0ajaQCW3mRbfDRpej6QAbmCOxiZB9xMDvGGOTzklWN5kRtBZSJmbSD8hgcZdSmplflfSTEAgB2a8+1JEflip8oyMQJBvp/mE/j+OA+zziyslRGZzUOjRJYzKGFV1aSigA2/lseuC8vUSmHYqVqU+SrTEAmmRUSreCLfVnb074TNxhvBNOQBKkwo9oKyhtRE/aNpi/lgnjHFw9UuAAW1AqAukdhygAtuSQIuIwX9hVVAKkAhtBsYkkDY2Nm039Vx2jUoBmQ1rAGJsRO25vjp0FCpuLecA8reveO+JyZMyZBiew2/4vhjjbi8X5QkBrgmDBsb+2NreWDE+lFSrTqUwSBoUmSTIUg9bTYX3IAwFlLObadiR2N56fLywL/DutRokTImNxqg+U9MMvszjpx9Jj9eZ8veCAenmT8MDZxwKXmQv+VPwkj54hm7wdz1J62A/foMe8QghRH2UB9T+gjHLlVZnTuDUG1NOyspj3EmfXT+9w/4dwnxayvrC6ahQyRYCkak6ZBIJBQn+bvhbwbL+0ehb8b79LE4LocSNFWbcsK9p6vCJuCPtMe9jjtL2jlFn0k8Bs66Kx8FWbxH1M+oKTJHQW00h0kDvi+o3jA1678ipyUSJ00uVVaGb2mlmttpYzsMJeD5J6zMviBKZjxGZiAdJkKbHVJuB3F7YJ4tWarWKoUdKZXU8QkLELcCzsCxWBYnpi+N+jGs4XlHzJ/tCuoqElz4RAOmkoABXqHB5hBBIQxJ3ScezKj+JpZUs9FEQ1HY6oKgIpDFrqeQAHzAgYWU/pTVpq3htp1qFARVUlYHMYHKSftCD1O+EFPOVGU6mKpMwo06yea5iSBA9qYvG5xW9CntTjapSo+DSUGmlQE+1reqhRj3L3PlyAAWnAvBs1TpZun41MtKlCNIJDVE9obR7QEibA+9ZQzyNJZmDhgaagKE0gGSZMgb+yOq9sEcNzBBYCGYqzeJuw+r0Kglo9roBM9b4IBWY4mNA5uSo3hKAAStEWcqttRJkAnqowHmc4tWhUIUKB4ZAUmYkjU0yA1rkRMCwxQ+d0EgQ7INAaBK7SxYdSwO8wWYiDOCzw0U6EMdVSopYJoaBRFVQrD7wYsxBEyBjNgHhecj+VdVJi2mAAXClpibyRP8uLeEUNpJVqjfVubKGUmBq2BnzHS4mce8I4hTLl8wTpCp7LMpqMhLAg6gQLAQIvtG+Bny7agborjxQpadQYtBA6GO941HY3pXwVQcoHMB9WqObbZ1cGfaDRE9j1uPM5xQtUWqjFnBZio+rVeZwigBYp+1sCQdRFpxaqU8tRBqKzVHKFNSgBVKlSbNeF0FSOu43xGplqa018J5rt4lN1ZVIFwEYHoPDbVqO2nyxMDO/wAZ5D/CMdirxqnf5jHYo5DDLsPDYaSCGlmMRp0ooUACbtJN/wAce1KR1Fib30nooFlAnvIJO8EYjxCnpMSYHSOpH5CPhi+g81NWmFJUc0j2dAJA9xn1PpjQVPPZYoWAVqTCkSRMnVq0MrC50mNp6g3BwFSrMoYEQpDawsLZrSo7gwLbAAdManjWYStV8cmGzChX1GQNDJJUgE2QIt7m58sZysoCRHs+zO4OoX9Plf3416adravFjVVWqEFwipGmFUBi0b2G5IsTrOPKNMkKvQSZ0hT/AC3J7HbpMXnFacPVkVixDSAzQIUTAt1vJ3/LFIzDXQk3kDTbV6dj5YDhiFFRCeuzC3xvsf31wHXUTay9DYHzsOuLslmdGmSIEqymVIG9p3HmLT1wTnsvB7Bu34i0Dv8AHHPcuKVU2Zqen7SGb9RE29RB93nghBJVp2scLcnUKVIIgDe/ciDtfphlRqA6gNpMdIEx+/IY58+jILopDDsTH6/gDgjN5Iag0RIU+m6/CR/rinudvZPzExgjN51DpC3ZCQ0QPauPX7W/lG+J43YrjO0M9SNgBYE+XRAdzbb92xVXPMo8wP8ACB+mPBnJbSZIBFidxNvxH5xBxZUX62B0NQ/ANGJs7irDXhyBaOvpLf5Rf5nAvF85T8KilO+ldTtvqduk72k9rsbdTOpmFGVVAw1kQesF2Y3g/dvhO9ZQ20AnlAG0bD3W+GL5fpzs7aPhtYZagUkhsxdiGXUE0tAAvEiTJixtvhTX4nvpAWms231HeSTuepMdh6DeOzy4EEwoEmFUC5ufugDtijM5xAwQoWldKgWAJtJgE9SbDeO2Lt+N2rd28WAwaCpYyGQwQ46QYNiLiQemK6jCo0EnSJt3i5AMQPhGLMxKqQoGpiTaYAPqTYCw/riiiF9jVA3do36kDyt+vTGl30PF5/CsVPOAgA1HuBMQB9kRETOIjNMqHw+VJA8SL92Cg3iQvz22wJmq+s6UkU7Wm7GBJ+N4/E492W5sJgDte2rot9vPHVqL4bntCMFRCGXS5YSFMyCDqksPLcE2xdWzFUsNc6hlzBYR9Xp1KYjtsb4W5bLs5UKuvmhQPtG/KI8otvfywXm8qEqDQ6uhXmaI0k01LqeoXUzKpO4Q9pxVQXV7xqWG5dt9JAIH4mSJvc9AfWbUdEkKxVSSBJBINjJFgqgX2BwDTPODeABMi4JET5gYtSAoN2ZgSf5d42Nx6i0YDTXNZ5qmixK02i0BvDphSYNxqjUbg/LHMGV2amQNChlkGxEEqDMSVtBsRIjFGQNNaLrUYl1caBT0lXDFQ4JbbkDFbbxi0Vw66bKSVadRGsEKgULtOoTO4DHpgk7TWa0+S/AY7G1/sTLdz8R+uPcXjaQZwgsyj2tRJJ9D+F8dQBUAXkAGTMrciO22DHy31lSBcrtvJ1EdDawxN6WpIhgYHbTBYGfd13nHPVFmazzkkEkxtckbi1yejEWwSrHxGU2Aaw6GPZubkdf9b0FCshktFjAbUTFryR8em2LFaNTaplfmJH4wfcBtht0x7mJ0hCNgNUQD+Hn88BhwRESe3Ybzbr6eeJVW69Hkk9QIv79/jjw04UWBDb3uTPXqLdfM9sKpEhWZuUXfp3Yb/H8Rhpkm8egVNmW09ux9x/PAL5QzCGQRNxcEQPkIM7b9MTyObCOCTZrMP5j1A8/yxz59zoo1kYIGIuCRF/3v+eJcKzBe5t0PbbFnHqwYgAwdyLAGBEHe5g3iO84W8IaKjACxE/n8N977YLPLgWuyTQQT2afOx+Bm2AMvl2qK5mF5QxiBY3Yeijz6YIy9Xe3UEG0ec4FZ2R21CF1MFkxy3k2ME3Fz0HfHD8a+KvxlNalUI5PbIBkQW3I33gWwca4hqgvCMQO4ZT+V8Lix1g6PtDeJJIuD0sGSDM8vrgmnm1eppj6swSSRBMG24m59Pnjpyl6re6hkqL2L/dkX7kgeu+oH174FzykuYFlUye2qx/O/QTh1m22n+Yke/wCZ33jbA+Yyy+A0m7e+eZWi3Tl9cTxu8tbO0lrgUgx20mT+I89gPecB5LLA/WsZLAtH3bkfGLDyxeAoCqzEm7aTHeALdABf1wPxXPaFgWZr2tA2t5/nibu5Pd/oY8z1YqG++9rfZFrdpiZwsem2kAySbWuY3j06nBeSYODUKxFlG47z/T0HXE6lbQxiCxF52Hl37z3OO/HrqJqvMBRZFClVAiTHSWPmxv0/UQsYN9JOoEnY22No2tt1xGk41TvPe5neZIufLbfBs6iZuTa49fxk/LHT0ipcN4eXj7JR4N4JLGJEn7No9T2w38ILlakH6x3HX7IDU1EHqQSZ846Y8ya6UO9puN4YdcB5tHIQRuLXA9Pyt+uDXO+y4oLBFaNjF+w7WvPxGO/hechT3A9/U22neMNMhwedIqabg7FgwMg6p2J5gNvu4sdACoqkGABqgjV1se45TeBE9sLaUrSs4BLMtxpvsOxE6Qob/DhhwnJ05otUEUypDQZbYkFSbKxIhfND0N/a7rTJYAyIUiBJUnmP94ayPnjlVKhZYCuIbezddVhe7T6NPlipQUaX7t/i/wD1jsFfwNb7lT/EP0x2N0TPJuhupEMgKNBExOoHzvHpgGtWhvaOmCs/dYCQfQixAtI88BvWPiQCSGOsR0ZoFv8AMMCCsWPe8/Pb5/LEYqQY2c0BhustKnpBv8dx2jFdDnYqDuLegm59Bv53xScsztc+TX388Rpg0nUGwPfft8/ywqxdU1DcEQhMb9NQtHaPhjqr6Vg6WFoIIMdSLb2A9JOCTkTUJVTcx7gAtp9MdnNVOqTYhZBMdPSTBvv5jE6tYyCF5pYGPODJ+G4PpgPO0y8pElCYMQQJuCTEAQTMW79rmq/Wch6mT6n8Yj44qrMRU1ECx3OqCdQ57zeIGnz6YY0NUrFkHtEGASp0yfu7drxOAqlqggESYKmBEwDtee48jOAnze8MQRFzPNFp5ZAYWF5nqcTpVtWiCASwEAk+yBHvMncdPXE+OKaDKtYd7j3i490ge7CTitdQxn272MxpMehU9e18ORU0m9ohjvtZvwt7sJM86j2HNTUS1gV0lroImTa0kkAMdpxy/DO63xGrXCu0GRPK/YadJ3MEGxkfd6TiWWzZUCYMnU1pEAmBK2AksQD3B6DC0ViFIG0C8TABi5N/PF9EuGG8EjqQCbSRaNM9JAmMemzoa1NarLCJI0iI321H88KX4r4tSnLQARbtBtMxE2jBmdzAUMBaRoWfOzduhj3/ABX8PpfXKQAbCOtlAkmLWA/DHDhMmqMMpRZBziIHeYG5vMXP4YWBWzD2IGpjpH8g3YgdLfI4O4pUJUqJlwxPU6QL/K3vwtokjnLEksAqi5JN7gGdot5gYPxzy3kBuYrRyLJ0j5Dqe0mT7xgFVn1It5Hb5HBNLNeGD4ijU5AJv63MWAMWHY3648qISNaTIuY+zawtt8umOnGYmrKfC6igkwQYki4+XX1iJGCKHDjJDdL+YHQ/j8Dg/KAAkRAIuBaT6b3icFppF2MgCIM3uSBvcfvrjW1ztRpUxTp6jqkiFm3SJjsJ9+KK2ZjSqiGYgSdyFtud7CLd8RZTWLHVaQJ2gG/bpAGBypklbHyO0W92x+OFGLK+Z8OpMkqlNdjyks4LNPmFEemAM8S4aY18wgHoSiE/AD/Fi+sCwg9Tt6RA+QxPK8JYgfyk3Nt48zOwON5Q4spNUenAGpSL6l1Aywta+3a9sVDK6SrAaCsDml0sAsalutrQ2Df7OYLzMWjYMqtIHqScTpUSLsxPa3sm9zcyLRY2ODyCOml9z/5G/XHY811u9P4Ljsba2E5yWptREXaPjIj4m+J5bhBJhF1GCficF8Myx8TU7iAWgEyxPS3QDywbnq7GBrMesSOxHbE2u9udQjz3B8wCIpqLX0kGIkX+RthV4NQuQQC3WT8LzvjSMlYKDqm0X3I6efXfAlXhbONXQ7wtztPXbDOZl/YPIVGRzzw8bwTAAJ1G3eLHz94mfatrOoAnyIYkAxeL3mbgYcZfh27OCDYAyVN9hvcevfBFLI0qazTaopAEwgJbpcRJPpjefY5dESZasEJ0Mp6Egg8xAET0G8mMF8SyVRVAkxAEm5LQBY9Jvfz88Mq2ZqCCapqAbhkEBd4BJJ37484lwsVUBC3AsR2F7rIB3OxAxpy7TrMGqCAL9QO55pUbzpvuf64syxAqbnSGtHUA9QL7A+83xQWI5bmLGI2taR128rRfB/DqCeINSybQpkzbdoG1rgHrvGOvK5FQ8q02amhnSTTC2t7PKfjY+hwgzGTfUSbweYkkajubkQCbAAX6x1xqKbeJT1XbS0zETMAmB09O0YG4xwh3UODbSCBeNryAReY+A6Y8/DllXePeMsHBMFiR3Ped43kjte2D8jk6jVABDCd7RAPWf7u+9hBxa3DzURdJUFFierMCT0NoUi5ANz0vjQ8B4QyUSzJpaBffUu4G8WgX88deXPppxKuKQRpZiBPKNrwYJ8iOht1nuRw/JaKcmOY2iCOjMZ9SF9xxfXyC1CqAHVqsVjlLRy7R6dbnvhp9IckKIUDbTpHu3PvaT78cOVvjkNjK57MHxFj7RiO4MqB8ZwBlKPMCT1mB1XaBp2a0EGDcYYVKDFo2YTBsRESJG5BNvf12wDSc05BKTvp3kmAQRFptvbHbj1xyDHuYLSGK8o+72+6Sp9BFsNOCU5qNEjqASBcmTI77YVV64JLEkAiY8z0v5/a3geeNB9F6FnqdJCiQSAL6tx5xPmO2Hlc4o53oWnCCoLczEkmxBMTuQJ2/TFnjMpsJA7gbE+e+DzmQokLvP4YV13b2rAfAfCcea8q47q7xAoJ0AC1h08r+uOpJr9lUTraxPXpueuF4zuq7H1i/ywXRKkyI/P1743+WtYrqUhrv12tMdtsRr6zAUk33J293oI9+K6+aCmfPeI63/fnj0cSB2/1th2qXK7gd2v7u0Yqr1npsdYBmATvJAgkR53k4HauQD5dBP6euPAhqDb8ZkX6Drh42tkea6nZPj/8ArHuIeH5t+/fjsVsPQ3wUMMOvSPd6jFi04Mz0/piJUjddO2+5kYEzGf02gkmL+uOeV0k0ZUzLMss09p+W/wC7YtDnSRBmLEXPvMj09+E75u2om3xFu/a+PEzt4sZEnf8AY2698V44rxlHGpMSosIAPXvMYpqUmLBtUdSDJ7wfL0wNUzq6gDbsZ3A6f1x5TzwmCpmO8+c9RhkreOCK1SFIPcnr7h5C+PKOeKq15BsQZI/fljlGoEs0ySfXYRYTP4RhjwmktRHRTpMj/FBg/G0f0w3pHiS1uHMyqy1AiGCbQB9meUc3W/TFtBKui6ltKlSSYGgiWC++RPrgrLZ8q/hVUHKDvIJm8/OfjjUr9HiKSvTgEidN4PunfG5cvjrA3BMl/wBXaR7St16AQLz3AwTWAFFO5WADN7xvt3t5Yo4RnVWmwJMrqGmRbyFpjy/HDk5EHLAFZhJ7e0TUI+ce7HP6rPrGcP4UFrCm3LBBjvcnv1kD3Y2GYpgKxEXFoPlthcmTDg+INhynuNx1t6evfFVLihXVRKBmaVVjYgkETMkR1jf8MF2rmCOBcPBqeKQAE9mOrd/cPxHnIv0rYs5/8tAAPeFPl1OH+QoimsA2VbCxk7k9Ov44X0sga1WpqACAX8zvG/ljS4mze2Ur5FjlWq7MTAt0n9/DAuc4PWoUFckOpglDNi0xEGQb/PGnegA38PJKSTExAF+2xNt+uI8YYViqERTAZm/ADygSfcMdZyRYx9LIq8aaYgzqktbys0H1A6+mHeRUU6ZAUAC9iT0vcib+uB/40ASNxG3lbtBsMUfx4JJmF/fbfBdqbJTV68CYk/ltAxRUzZLDlmQBB7nAn8YGMaiLAe4dvXzxZUUQCGIIIue4j52wYnxgegSTbSAfQWxeKyrqgyQNwTt+mBWyxBaDY2H6i+K/4Z1FoECPecVkbxWVAWjljv8ADfviD1L+yR59fj649plvft+fwxLe0+Q/HA3jEaeqI6eZm2L0qETqAj5jtB3x4KbGbe/p3nHoomG1e4TuRjN4a9/iB2b4nHmIfwS/c/zH/mx7jZB4I5jOEC9wdyDt1gz1wAGLD0j3SPkfnh2tBi1wPeJn+mJnJ2+yB+Pyw7jpmM6KZB0gkrMHfb59TghMsxWLpbckzP6T3w6XLgdT22+UdsQORHXbb190dvxw+Si3+DB2Oq/KTubAbDEqvC5aYiN7z0wzSgB7to6YlT0we5/P9/hg0YVeEwB1MPK+w+GGX0VrRmqQIjVIM/3SLYmcsADYD1tg3LZbTorIBqUqQBeSLH0J741owR9IeEBszQeYJOlh35f0EyfLGtp1QKVMAgwot12E4zOd4qCZghgymD1MgaTgXIcRLsUNjBM/KfnPaMRe1YlxDKxmBpjTUcHebC7C3uwyznGmRQI5WMb7dvlirIZJaifHSeoIMT8sKOPHRpU9tvMi/wCeJndV0ccMqCrUVNXKAC0bwB+ZjAv0pyoSshWwcT6Edfw+GCfo4wCAAczElmPXoB+PxxdxvLzURmuAI93b99xhlyizaEzVWEgtJgW8+mDcln1pU9PU723PW8/jhBxek2pAgBINhv7/AJj0xKtV5umqDInURt5YMVurcxnJrljAJA+Aj9T8ce8RTRTMj2wQe8jmj0jUMWcGpCowd4ASNOwJYnVJ7mIxX9KKl0XtPzj9MMTWNDkWbe5gDr+HTFcE/ZAv1i/59NsN1oqe3rH9MXvkeun3/sY7eSCaqrFaY02C3MxMWFxv+eLmzTHoRbb/AEweckOsW26EdceU6HW5E72/XBsYDSdz3i14O+58tsX1CAJMn8O3rg1cvadhO8xiQysmAAZPUkTHn5xgtjFNNlINiRfeLdzJOJVEBtqK9xPnvb4eU4OqZQaj0j09fPt8sQ/s8H2jPwix7d9sOwYE01Zi0EdPu9IvHx88WJVCg6mEk+0bfC97YI/gl3Ex8h32tipsnTP2Z+fu3xip8b/zfn/THuLv4Cj2/H9ce42wGCGBPmRt+kHE6hAAgiT0vb+v9MR8ctZi09e3pGLDTKadSzqHsmJPmOoE/hiFI+JcFre7E/4lexMeYHu2mP30x1XMl1jSpHeNrRiqjWgHl1TuJMf64zLTqJtb1tHbf8sUujqYJv5fLp0xLNuTbTA7HufxFvxxUbDe87D5b4Yy0bHqfj6/P88S4VWArBSTBNgbiYxWaQtKnykD4beXbFK1+WFUEjZo3IvYg+73YzNFxbhiGkWFmTmBkwYvBjAf0XZGVw3NUM6t5PcX9ffbEcrxgskkWsGGxk9MDV+IeHmNawJHMTaY233tiZ03to8kRTpqNwI+PU/HC3j+VFRQ6wSpkwRIXcjv1n3HANbjhYimgB18sG8z1t0xXmAFcLJNSYAvBH3u3X4jE9ztUk+i+H1jAiRHfpHXtGJ5jilxqkdIER59MBV6b0mlFLIYJA6H9OuAqebatUBZdKjfZu/T9+7DitaHhWULE1DeRy9vXYYV8Tyo1VfDsbj36kP5HGky+fBQjqLfphFn6gOqDzE/hYfn8caVKeShaYB2BBJ2k/lgTPVPGqQn2B8fjgNc9UAjr2J94PffFuUqimrMdyP9B8cOX2benlKkACQQCCIXqd59AI/DHtGnOpm5RNt7zM+cDAtByf5o3Ijf8ZwRpFpsfP4EfHFVD1qsABRtNzuQfwxX4x7i+LTlzE9Jj4X9ffit6Rws5atthPvx6tVZ5gYnoY/I/DETTIG+IEA9SO8jGwJ1mWbHyE3+eIOxMEmPlimpQjr79/PHAef79O+HGXJVXrfpuY/cY5jIP9OmKWeBb+uJ6CRPbeOh/ffGZ2gfy/LHmPP4b+98Dj3G2AcmokQD0HvH7+WJmdRmdVwSd/S536e7BQ4grKC/tzcarG8g3EdR1m3XFbcRJMgAEkSQJPKIHTrv8sc+1h6tNhMT2OobEHbff9cDGlVIOkgC8k2Hztg/NZgVCXYANcG0z1Bv5j8MDrVK3uPjebWi02PTthlbHtLLOpgk9Z93yj9cW1lCxuPL3CD77798eUqDa5J9NXUxaRc+WLX4S4h3cQSSSZmbzEgSZ7e+IwayVTMAkaFAsBJ6wAPmfLFqinqhhzwJiNMjp3HpuMeeMKabw+w3nSZBvFvaYb7bYAatERFp/mvPn+fbB7ILNZ1UqMRIDkADeesn0M/HDwZZK1O8bfAdR6YBzVdDTEAl7zYESbdPI9ek4Fo1dMlSZNumKwC8vlxSraot37d47Ya16FOrUp1FPMs2+cfHGfaTAJg+Rk+nwwF/bnhNvfYgk389oiIw5aK2Ga4glOzXB7XwkcgsWpA6SdjECd8A5XMl4ZlhT5jm9+GmZziAWFtgD02xOY2qW4gUBUwGiQBuRe/QdD88WZPLGsSz2X7I21efQnecLc7l9ZVgupgQT7ge/aRj01ag2tbYTPff4YrOujo3ilNaakqsxpWST7TBovIAHL88KhRctJYQs2Eb7fD8cTRanMCDBINzu1/IxudsF8NoMSdREey0HafZNwBAME4f9QhS3MGLbbjri9KU7mfS3+nefLF1PJ6Z9kSAd++LLaNhP78v378GsqNBkgEEkzE/HFNSpeTJ3jy88SqUz5HteIIxCrQYESII6iDbb3e/GjK3fpH6Y9Zp6j3k49ZDOnp8jP7644Urx1vB6fLqMUHPT3O+KXPXT16Hp++mCfCtcie3+nwxzDuBY9zfaPTBpUKpJ9mBIBFzuY/r+uI11iJsTcBgfxtPr5YlUcCSTEX3/dseIwmXEjrI3Ha/SMbsJ/2fW7H/AA47F/8AHp93/McdidoVr19/4Y8H5n88e47C6L2/fywc+x92PcdiaCzN+03r/wARw0yvs/H8MdjsTWCcT9sf+rAtX2z7v93HY7F8WTp7jA9bc+uOx2Eor9n+9gfiftH1H4Y7HYvj7TyHP/s/8H44EzW3uOOx2J+t8HZXcen/AAYspf7P3/njsdg+tHj7/wCHHL7L+v5DHY7BfSlrdf7x/HHNuPVvwGOx2D4IhnPa/ffF1D/af+k/7rY7HYxQb/tPUfimBjvT9Fx2OxXxM9rX9o+v545fZP8AeH4Y9x2FgHENvj/wYKzvtn+7+WOx2Gp+FOOx2OxIf//Z"/>
          <p:cNvSpPr>
            <a:spLocks noChangeAspect="1" noChangeArrowheads="1"/>
          </p:cNvSpPr>
          <p:nvPr/>
        </p:nvSpPr>
        <p:spPr bwMode="auto">
          <a:xfrm>
            <a:off x="63500" y="-1038225"/>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 name="Picture 4" descr="http://i.images.cdn.fotopedia.com/e9jasi40mc3mv-JyiPdT7Gfl0-hd/Endangered_Species/Endangered/Bornean_Orangutan/Orang_Utan_Prevab.jpg"/>
          <p:cNvPicPr>
            <a:picLocks noChangeAspect="1" noChangeArrowheads="1"/>
          </p:cNvPicPr>
          <p:nvPr/>
        </p:nvPicPr>
        <p:blipFill>
          <a:blip r:embed="rId11" cstate="print"/>
          <a:srcRect/>
          <a:stretch>
            <a:fillRect/>
          </a:stretch>
        </p:blipFill>
        <p:spPr bwMode="auto">
          <a:xfrm rot="19370320">
            <a:off x="7993043" y="-2882547"/>
            <a:ext cx="2981113" cy="1984958"/>
          </a:xfrm>
          <a:prstGeom prst="rect">
            <a:avLst/>
          </a:prstGeom>
          <a:noFill/>
        </p:spPr>
      </p:pic>
      <p:pic>
        <p:nvPicPr>
          <p:cNvPr id="5" name="Picture 2" descr="http://t0.gstatic.com/images?q=tbn:ANd9GcTOmC7U4Rsfy8GlQMEyJc6EFVHd9J2Tt__beAOjtsFpTloOc5x1"/>
          <p:cNvPicPr>
            <a:picLocks noChangeAspect="1" noChangeArrowheads="1"/>
          </p:cNvPicPr>
          <p:nvPr/>
        </p:nvPicPr>
        <p:blipFill>
          <a:blip r:embed="rId12" cstate="print"/>
          <a:srcRect/>
          <a:stretch>
            <a:fillRect/>
          </a:stretch>
        </p:blipFill>
        <p:spPr bwMode="auto">
          <a:xfrm rot="20818795">
            <a:off x="3733800" y="7391400"/>
            <a:ext cx="2476500" cy="1847851"/>
          </a:xfrm>
          <a:prstGeom prst="rect">
            <a:avLst/>
          </a:prstGeom>
          <a:noFill/>
        </p:spPr>
      </p:pic>
      <p:pic>
        <p:nvPicPr>
          <p:cNvPr id="10" name="Picture 4" descr="http://t0.gstatic.com/images?q=tbn:ANd9GcTHBCYpIGHWWgl3aokXur6H6I0CbyN0jlEHQRvMUqNEeqfBsr41Wg"/>
          <p:cNvPicPr>
            <a:picLocks noChangeAspect="1" noChangeArrowheads="1"/>
          </p:cNvPicPr>
          <p:nvPr/>
        </p:nvPicPr>
        <p:blipFill>
          <a:blip r:embed="rId13" cstate="print"/>
          <a:srcRect/>
          <a:stretch>
            <a:fillRect/>
          </a:stretch>
        </p:blipFill>
        <p:spPr bwMode="auto">
          <a:xfrm rot="1494494">
            <a:off x="8915400" y="6858000"/>
            <a:ext cx="1743075" cy="2619375"/>
          </a:xfrm>
          <a:prstGeom prst="rect">
            <a:avLst/>
          </a:prstGeom>
          <a:noFill/>
        </p:spPr>
      </p:pic>
      <p:pic>
        <p:nvPicPr>
          <p:cNvPr id="11" name="Picture 6" descr="http://www.wildlifeextra.com/images/orangutan-sick.JPG"/>
          <p:cNvPicPr>
            <a:picLocks noChangeAspect="1" noChangeArrowheads="1"/>
          </p:cNvPicPr>
          <p:nvPr/>
        </p:nvPicPr>
        <p:blipFill>
          <a:blip r:embed="rId14" cstate="print"/>
          <a:srcRect/>
          <a:stretch>
            <a:fillRect/>
          </a:stretch>
        </p:blipFill>
        <p:spPr bwMode="auto">
          <a:xfrm rot="20197625">
            <a:off x="-1179513" y="-2743200"/>
            <a:ext cx="2359025" cy="2097792"/>
          </a:xfrm>
          <a:prstGeom prst="rect">
            <a:avLst/>
          </a:prstGeom>
          <a:noFill/>
        </p:spPr>
      </p:pic>
      <p:pic>
        <p:nvPicPr>
          <p:cNvPr id="12" name="Picture 2" descr="http://t3.gstatic.com/images?q=tbn:ANd9GcQBCSBKhjcu1cvGe_tP-MScIj1rKDZlUl6K3WW75ctcZTqooje4"/>
          <p:cNvPicPr>
            <a:picLocks noChangeAspect="1" noChangeArrowheads="1"/>
          </p:cNvPicPr>
          <p:nvPr/>
        </p:nvPicPr>
        <p:blipFill>
          <a:blip r:embed="rId15" cstate="print"/>
          <a:srcRect/>
          <a:stretch>
            <a:fillRect/>
          </a:stretch>
        </p:blipFill>
        <p:spPr bwMode="auto">
          <a:xfrm rot="1385092">
            <a:off x="381000" y="8382000"/>
            <a:ext cx="2143125" cy="2143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3.7037E-7 L 0.56667 0.9 " pathEditMode="relative" ptsTypes="AA">
                                      <p:cBhvr>
                                        <p:cTn id="6" dur="2000" fill="hold"/>
                                        <p:tgtEl>
                                          <p:spTgt spid="2"/>
                                        </p:tgtEl>
                                        <p:attrNameLst>
                                          <p:attrName>ppt_x</p:attrName>
                                          <p:attrName>ppt_y</p:attrName>
                                        </p:attrNameLst>
                                      </p:cBhvr>
                                    </p:animMotion>
                                  </p:childTnLst>
                                </p:cTn>
                              </p:par>
                            </p:childTnLst>
                          </p:cTn>
                        </p:par>
                        <p:par>
                          <p:cTn id="7" fill="hold">
                            <p:stCondLst>
                              <p:cond delay="2000"/>
                            </p:stCondLst>
                            <p:childTnLst>
                              <p:par>
                                <p:cTn id="8" presetID="0" presetClass="path" presetSubtype="0" accel="50000" decel="50000" fill="hold" nodeType="afterEffect">
                                  <p:stCondLst>
                                    <p:cond delay="0"/>
                                  </p:stCondLst>
                                  <p:childTnLst>
                                    <p:animMotion origin="layout" path="M -3.33333E-6 1.11111E-6 L -0.38333 0.83334 " pathEditMode="relative" ptsTypes="AA">
                                      <p:cBhvr>
                                        <p:cTn id="9" dur="2000" fill="hold"/>
                                        <p:tgtEl>
                                          <p:spTgt spid="2054"/>
                                        </p:tgtEl>
                                        <p:attrNameLst>
                                          <p:attrName>ppt_x</p:attrName>
                                          <p:attrName>ppt_y</p:attrName>
                                        </p:attrNameLst>
                                      </p:cBhvr>
                                    </p:animMotion>
                                  </p:childTnLst>
                                </p:cTn>
                              </p:par>
                            </p:childTnLst>
                          </p:cTn>
                        </p:par>
                        <p:par>
                          <p:cTn id="10" fill="hold">
                            <p:stCondLst>
                              <p:cond delay="4000"/>
                            </p:stCondLst>
                            <p:childTnLst>
                              <p:par>
                                <p:cTn id="11" presetID="0" presetClass="path" presetSubtype="0" accel="50000" decel="50000" fill="hold" nodeType="afterEffect">
                                  <p:stCondLst>
                                    <p:cond delay="0"/>
                                  </p:stCondLst>
                                  <p:childTnLst>
                                    <p:animMotion origin="layout" path="M -6.66667E-6 -3.46945E-18 L -0.24167 -0.86666 " pathEditMode="relative" ptsTypes="AA">
                                      <p:cBhvr>
                                        <p:cTn id="12" dur="2000" fill="hold"/>
                                        <p:tgtEl>
                                          <p:spTgt spid="2056"/>
                                        </p:tgtEl>
                                        <p:attrNameLst>
                                          <p:attrName>ppt_x</p:attrName>
                                          <p:attrName>ppt_y</p:attrName>
                                        </p:attrNameLst>
                                      </p:cBhvr>
                                    </p:animMotion>
                                  </p:childTnLst>
                                </p:cTn>
                              </p:par>
                            </p:childTnLst>
                          </p:cTn>
                        </p:par>
                        <p:par>
                          <p:cTn id="13" fill="hold">
                            <p:stCondLst>
                              <p:cond delay="6000"/>
                            </p:stCondLst>
                            <p:childTnLst>
                              <p:par>
                                <p:cTn id="14" presetID="0" presetClass="path" presetSubtype="0" accel="50000" decel="50000" fill="hold" nodeType="afterEffect">
                                  <p:stCondLst>
                                    <p:cond delay="0"/>
                                  </p:stCondLst>
                                  <p:childTnLst>
                                    <p:animMotion origin="layout" path="M 6.93889E-18 -6.93889E-18 L 0.48333 -0.85555 " pathEditMode="relative" ptsTypes="AA">
                                      <p:cBhvr>
                                        <p:cTn id="15" dur="2000" fill="hold"/>
                                        <p:tgtEl>
                                          <p:spTgt spid="2058"/>
                                        </p:tgtEl>
                                        <p:attrNameLst>
                                          <p:attrName>ppt_x</p:attrName>
                                          <p:attrName>ppt_y</p:attrName>
                                        </p:attrNameLst>
                                      </p:cBhvr>
                                    </p:animMotion>
                                  </p:childTnLst>
                                </p:cTn>
                              </p:par>
                            </p:childTnLst>
                          </p:cTn>
                        </p:par>
                        <p:par>
                          <p:cTn id="16" fill="hold">
                            <p:stCondLst>
                              <p:cond delay="8000"/>
                            </p:stCondLst>
                            <p:childTnLst>
                              <p:par>
                                <p:cTn id="17" presetID="0" presetClass="path" presetSubtype="0" accel="50000" decel="50000" fill="hold" nodeType="afterEffect">
                                  <p:stCondLst>
                                    <p:cond delay="0"/>
                                  </p:stCondLst>
                                  <p:childTnLst>
                                    <p:animMotion origin="layout" path="M -0.02917 0.09236 L 0.1375 1.03681 " pathEditMode="relative" rAng="0" ptsTypes="AA">
                                      <p:cBhvr>
                                        <p:cTn id="18" dur="2000" fill="hold"/>
                                        <p:tgtEl>
                                          <p:spTgt spid="6"/>
                                        </p:tgtEl>
                                        <p:attrNameLst>
                                          <p:attrName>ppt_x</p:attrName>
                                          <p:attrName>ppt_y</p:attrName>
                                        </p:attrNameLst>
                                      </p:cBhvr>
                                      <p:rCtr x="83" y="472"/>
                                    </p:animMotion>
                                  </p:childTnLst>
                                </p:cTn>
                              </p:par>
                            </p:childTnLst>
                          </p:cTn>
                        </p:par>
                        <p:par>
                          <p:cTn id="19" fill="hold">
                            <p:stCondLst>
                              <p:cond delay="10000"/>
                            </p:stCondLst>
                            <p:childTnLst>
                              <p:par>
                                <p:cTn id="20" presetID="0" presetClass="path" presetSubtype="0" accel="50000" decel="50000" fill="hold" nodeType="afterEffect">
                                  <p:stCondLst>
                                    <p:cond delay="0"/>
                                  </p:stCondLst>
                                  <p:childTnLst>
                                    <p:animMotion origin="layout" path="M -1.66667E-6 -4.44444E-6 L -0.14167 -0.71111 " pathEditMode="relative" ptsTypes="AA">
                                      <p:cBhvr>
                                        <p:cTn id="21" dur="2000" fill="hold"/>
                                        <p:tgtEl>
                                          <p:spTgt spid="7"/>
                                        </p:tgtEl>
                                        <p:attrNameLst>
                                          <p:attrName>ppt_x</p:attrName>
                                          <p:attrName>ppt_y</p:attrName>
                                        </p:attrNameLst>
                                      </p:cBhvr>
                                    </p:animMotion>
                                  </p:childTnLst>
                                </p:cTn>
                              </p:par>
                            </p:childTnLst>
                          </p:cTn>
                        </p:par>
                        <p:par>
                          <p:cTn id="22" fill="hold">
                            <p:stCondLst>
                              <p:cond delay="12000"/>
                            </p:stCondLst>
                            <p:childTnLst>
                              <p:par>
                                <p:cTn id="23" presetID="0" presetClass="path" presetSubtype="0" accel="50000" decel="50000" fill="hold" nodeType="afterEffect">
                                  <p:stCondLst>
                                    <p:cond delay="0"/>
                                  </p:stCondLst>
                                  <p:childTnLst>
                                    <p:animMotion origin="layout" path="M -2.77778E-6 2.96296E-6 L -0.87048 0.50879 " pathEditMode="relative" rAng="0" ptsTypes="AA">
                                      <p:cBhvr>
                                        <p:cTn id="24" dur="2000" fill="hold"/>
                                        <p:tgtEl>
                                          <p:spTgt spid="9"/>
                                        </p:tgtEl>
                                        <p:attrNameLst>
                                          <p:attrName>ppt_x</p:attrName>
                                          <p:attrName>ppt_y</p:attrName>
                                        </p:attrNameLst>
                                      </p:cBhvr>
                                      <p:rCtr x="-435" y="254"/>
                                    </p:animMotion>
                                  </p:childTnLst>
                                </p:cTn>
                              </p:par>
                            </p:childTnLst>
                          </p:cTn>
                        </p:par>
                        <p:par>
                          <p:cTn id="25" fill="hold">
                            <p:stCondLst>
                              <p:cond delay="14000"/>
                            </p:stCondLst>
                            <p:childTnLst>
                              <p:par>
                                <p:cTn id="26" presetID="0" presetClass="path" presetSubtype="0" accel="50000" decel="50000" fill="hold" nodeType="afterEffect">
                                  <p:stCondLst>
                                    <p:cond delay="0"/>
                                  </p:stCondLst>
                                  <p:childTnLst>
                                    <p:animMotion origin="layout" path="M 0.00625 -0.12361 L 0.32292 -0.8125 " pathEditMode="relative" rAng="0" ptsTypes="AA">
                                      <p:cBhvr>
                                        <p:cTn id="27" dur="2000" fill="hold"/>
                                        <p:tgtEl>
                                          <p:spTgt spid="5"/>
                                        </p:tgtEl>
                                        <p:attrNameLst>
                                          <p:attrName>ppt_x</p:attrName>
                                          <p:attrName>ppt_y</p:attrName>
                                        </p:attrNameLst>
                                      </p:cBhvr>
                                      <p:rCtr x="158" y="-344"/>
                                    </p:animMotion>
                                  </p:childTnLst>
                                </p:cTn>
                              </p:par>
                            </p:childTnLst>
                          </p:cTn>
                        </p:par>
                        <p:par>
                          <p:cTn id="28" fill="hold">
                            <p:stCondLst>
                              <p:cond delay="16000"/>
                            </p:stCondLst>
                            <p:childTnLst>
                              <p:par>
                                <p:cTn id="29" presetID="0" presetClass="path" presetSubtype="0" accel="50000" decel="50000" fill="hold" nodeType="afterEffect">
                                  <p:stCondLst>
                                    <p:cond delay="0"/>
                                  </p:stCondLst>
                                  <p:childTnLst>
                                    <p:animMotion origin="layout" path="M -0.07031 -0.00208 L -0.62031 -0.97986 " pathEditMode="relative" rAng="0" ptsTypes="AA">
                                      <p:cBhvr>
                                        <p:cTn id="30" dur="2000" fill="hold"/>
                                        <p:tgtEl>
                                          <p:spTgt spid="10"/>
                                        </p:tgtEl>
                                        <p:attrNameLst>
                                          <p:attrName>ppt_x</p:attrName>
                                          <p:attrName>ppt_y</p:attrName>
                                        </p:attrNameLst>
                                      </p:cBhvr>
                                      <p:rCtr x="-275" y="-489"/>
                                    </p:animMotion>
                                  </p:childTnLst>
                                </p:cTn>
                              </p:par>
                            </p:childTnLst>
                          </p:cTn>
                        </p:par>
                        <p:par>
                          <p:cTn id="31" fill="hold">
                            <p:stCondLst>
                              <p:cond delay="18000"/>
                            </p:stCondLst>
                            <p:childTnLst>
                              <p:par>
                                <p:cTn id="32" presetID="0" presetClass="path" presetSubtype="0" accel="50000" decel="50000" fill="hold" nodeType="afterEffect">
                                  <p:stCondLst>
                                    <p:cond delay="0"/>
                                  </p:stCondLst>
                                  <p:childTnLst>
                                    <p:animMotion origin="layout" path="M -0.01667 0.08032 L 0.44167 1.11366 " pathEditMode="relative" rAng="0" ptsTypes="AA">
                                      <p:cBhvr>
                                        <p:cTn id="33" dur="2000" fill="hold"/>
                                        <p:tgtEl>
                                          <p:spTgt spid="11"/>
                                        </p:tgtEl>
                                        <p:attrNameLst>
                                          <p:attrName>ppt_x</p:attrName>
                                          <p:attrName>ppt_y</p:attrName>
                                        </p:attrNameLst>
                                      </p:cBhvr>
                                      <p:rCtr x="229" y="517"/>
                                    </p:animMotion>
                                  </p:childTnLst>
                                </p:cTn>
                              </p:par>
                            </p:childTnLst>
                          </p:cTn>
                        </p:par>
                        <p:par>
                          <p:cTn id="34" fill="hold">
                            <p:stCondLst>
                              <p:cond delay="20000"/>
                            </p:stCondLst>
                            <p:childTnLst>
                              <p:par>
                                <p:cTn id="35" presetID="0" presetClass="path" presetSubtype="0" accel="50000" decel="50000" fill="hold" nodeType="afterEffect">
                                  <p:stCondLst>
                                    <p:cond delay="0"/>
                                  </p:stCondLst>
                                  <p:childTnLst>
                                    <p:animMotion origin="layout" path="M 0.03282 -0.07847 L 0.66615 -1.26736 " pathEditMode="relative" rAng="0" ptsTypes="AA">
                                      <p:cBhvr>
                                        <p:cTn id="36" dur="2000" fill="hold"/>
                                        <p:tgtEl>
                                          <p:spTgt spid="12"/>
                                        </p:tgtEl>
                                        <p:attrNameLst>
                                          <p:attrName>ppt_x</p:attrName>
                                          <p:attrName>ppt_y</p:attrName>
                                        </p:attrNameLst>
                                      </p:cBhvr>
                                      <p:rCtr x="317" y="-5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i.images.cdn.fotopedia.com/airessantos-gOfXPeoHTyc-hd/Lisbon/Lisbon_North/Sao_Domingos_de_Benfica/Lisbon_Zoo/Sumatran_orangutan-Lisbon_Zoo-Orangutan.jpg"/>
          <p:cNvPicPr>
            <a:picLocks noChangeAspect="1" noChangeArrowheads="1"/>
          </p:cNvPicPr>
          <p:nvPr/>
        </p:nvPicPr>
        <p:blipFill>
          <a:blip r:embed="rId3" cstate="print"/>
          <a:srcRect/>
          <a:stretch>
            <a:fillRect/>
          </a:stretch>
        </p:blipFill>
        <p:spPr bwMode="auto">
          <a:xfrm rot="667336">
            <a:off x="304800" y="-2590800"/>
            <a:ext cx="2895600" cy="1879356"/>
          </a:xfrm>
          <a:prstGeom prst="rect">
            <a:avLst/>
          </a:prstGeom>
          <a:noFill/>
        </p:spPr>
      </p:pic>
      <p:sp>
        <p:nvSpPr>
          <p:cNvPr id="2050" name="AutoShape 2" descr="data:image/jpeg;base64,/9j/4AAQSkZJRgABAQAAAQABAAD/2wCEAAkGBhMRERUUExIWFRMVGBwYGRcYGBseHhkdIiIbHRggHxofHyYgHB8jGhseIS8iIycpLS0tHx8xNTArNScxLCkBCQoKDgwOGg8PGjQkHyQsLCksKSwsLC0sKSwsLCkpLC8sLywsKSwsKSwsKSwsLCwsLCwsLCksLCwsKSwsKSwsLP/AABEIAKAAoAMBIgACEQEDEQH/xAAcAAADAQEBAQEBAAAAAAAAAAAEBQYDAgcBAAj/xAA8EAACAQIEBAQEBAUCBgMAAAABAhEDIQAEEjEFIkFRBhMyYSNCcYEUUqGxB5HB8PEzchU0YmPR4SRDov/EABkBAAMBAQEAAAAAAAAAAAAAAAECAwQABf/EACkRAAICAQMDBAAHAAAAAAAAAAABAhEhAxIxIkFRBDJhcRMUQoGhwfD/2gAMAwEAAhEDEQA/ALbgLChU0GSohCWvqUegknd6VhMSUKzdbMfF/BhmRTpOYpsWgjdX0toPvB/eOuF+Uo/h6hFSalKoAAd9cbEe6rIjqNjIIxR5VQ6+WeemV5TqklT2O5jvv6T1xihLcqEWUeG1aL02KtK1aTaTB2I7HsRcfXHqPg/xGTllZiWReUjdkCi5+kQZ97xib/iHwZkcViCWGlKjfnXanU/3fI3vpPWy3wTxYZfMjU0JU5SZgKAdQY94P7mcFYdIZFh4w4EhpLmaB5QZIU2hj6ljbm3AtzE2vND4b4gK9FS1yR179Z6H6j+mEXiJ2Ff8Nk9JqVkY1KbH4XNA1ssEqYJa28bE4Q+EOJ1aWZqUaw8t1LAqD8PWIaR+UlZiDpYarAiDZLI9HpWYrggnUBTSS7T23E9u5wPwSrqpltYZSxKERGk8yfWxGB+K8MTOZbQDKagwCtZoMlSR0NxGE9fK1KWRprl9BPINJ21gw8diZI6XEdcdfdgol/4sZIjU6yU1KWmZUsSBB6gkMN7fTHlnEthi/wDFnHfxWU1PJqoyrqvDCTFtpkMCCBcC03xAcQ9I++JfrOmqY/4L/wAunef8YacVroqgATIEg9DedjcEicKeCf8ALLab/wBjBXiKmWZVUiSqjVECys0T1Cou/bpfCx9zGirQ18I8berGXWnSYjVUltyIuAIsTMT2tgXxdwXyKaEMDVDayANtRm02VS0Qv36zhT4d4hR/EIHc06S6iWJ0ltyJO4k20jYHqbm6bh9OrSJNLy6AUurE8zBhqFt1EwdBmeQdIwsumQr6ZCFDoFFTS8xAyo6DU1jpEzvIYi53NjY4rc+/lwSJplyg0lkMQNEMo52nfVEGN7YmuFlznaJVgweQ1+W4kmdtxfpsDPSk4wtXWsOr5dkh1MWqCQDzAAQpFwBquLYk8ysVrcwTN8R102eNLVAEaJ5unfoO/W5vj5lK5pUag2NX0k7AAwxA39NNj/6xhmAC4VjYAvbrO36YO46hSj5QHLTy5Qkzp1nmN/mlyEju22NbwqK1SonX4/8Ah8qz0tQr1vUeXQBMhRaQQrFpHpNrarRAUsS3Um1tyfb74P43mgzLTRmNOmIuTBb520k2LNJMe31LHwflGavTdVU6W5dQkBujlQRKpIMyLldzy4R+BHk9qfLh6DUiYERc8wPsYv8A4x84Xl6ialNnRpAGzj8wnbUDcd4ONsgdQ1KkaRpemSbEXsL2g2vtHbDMgkWgdrbf2MThDj48C0DcS4amapFHEq4IP0O/0PX2IGPDOK8Nei9Si/rpsR9R0P0K3+5x/QUY85/itwSNGaUf9up9D6D/ADkfcY0akLVrkPcV+DfEDVOIB3gs2WYAH/tklYO91JB+g3xr4jFT8cK1J2pLmKVNmI3APKwvaTpja2+JXhOdbL1DUQwyK7KDEXBDxPWLxNyuPvDOLM9LS1RmK8wJDEzJ1KXjSFJggb809cKpNotFWx5wPxDV4e9KizTSqjWpIA5iecWt6pkm+0i+LvKcV859VIh6FUlVBXaoILEezITIOzL748p47xJWFJVhtDNyzfQ0NTaRtDqyz0nsxmg/hPnwy10BMq65he8AaKikdDGn2NiPYtM6axZp/Enhy0qVQU0I1Mj1SDImSqlp3ZiJJHUDuceWcRXkHvj13+KYmiWJYLqVEheUxLHUfrOn737+S8SXkGJR9xKTG3Ar0EETzC2MvF2dZFpied1FuiqNwLn1EAdLI1hONuAj4C+5Awq8WHW+lWkoiWE2HUX6yZMWjFILrY0eASpTDr5in3IHQ7Tj07gdf8Rk0zWdraQKpFMGyGCAkKohm1gkfTHk+SzJpEQbHft2/lis8LZymteoK6+bS8phTo3aXLIQKa/KdzIiBJwupHAZK0W3hrOE8VdjFNIqE6yNI0QitsIN7weonbB/HdLuRTcEu5WQRpjSuoWkFQBqnflM9xJ8TrvUoVdaOKDK7oFUxrYjkeoNkB54+ZrXMQoTiqUqfl6y7aHUhVgamAVjqLXAnYLczJsI6EelBjFdyxy+dp1KpFBWdnCotzzAT5jCbA6RAtHMb3sF4t405y4OuVZyyxBBvN/aYA6Er0iSt8PUmIqHWqHQVUuY5m6D3Kg/bCbxBmlqVeWmKYQBYBmwiL++973jpGHfNjyFnltUcKoLVKjBQO7MYA/nj2rg3hyjlqHk01DVfhlm9wJcne0gwIO+xOPOfAGVQ12rVGZSginpUk6jZmHTlB0yerT0xWZrOZiqVoUAsQTmKzkqqgXeWnoJBIB7C2FUbWScYWslxkcxFRzTWOYh0O4iJYGdhaAN8MqddCZJGoruCZjcdBGAszrDK1KpCSupdM2IMmesyt7m04A4k5DMx1h2IMCWiIBUAD0wJBHUnGKcpaUW4Z+Hx+xBulgoqeYUtpDSVifuDGMuOZJK9CpScSrrpMbieo9xuPoMJ+HeIKNJYqMUY9ailQfYGIthyc+rIXpjzIBPIQZgTEzudsbNLV36abw3/A6urZ4Bm6T02am9qlJip+oP7WkfXAGbdaLAgny3aSFEwhEixO4exvsBgziee82sajTrrNUdlPQa+X/8kD7DvgfNMVXWrBWS+odAbPB+sEdbYMMYZWOMB/8AwzVTBYXOxAJBMzYGGUz8swbwDjTgOXrUcwGUpTpXDVKahSV/3kuIJiQb22BGBKXECAoqVgyyyeY06Kl5YFvUCNwYIBY79Pz1DULIp0P6hAtXUbc0kM3uszPXo+S2GWni3N0KmQJouahRgah16iJ21KxLKl7QNxvvPmfER8MYoeIZ9jS0eY1RAqgITBQxzCOi22FrEe2J7PA+SJxLhozzjQ04FH4U95wF4wpxUJ0qGNNCQvQCFAPvcW/84M4Af/jNjnxLXGtucOQiwTJHW5b7SCNrYeHuYY8E3m2LTsJaNtgN/t/6xtwTPtSZKyRrpuGHsRcW7RjrM5fTaNKkiNUiAZInrbt1jrgjJcKZgDKqFsbEgmJEX3j3BxSXA6WS1HHHrjXWquiurBwkFXgyqshI1DmPzLB3kWxjxXieQBYrSY1GXVUespJJMQEUHSBInUS1yd98Lcnna1GNwPSSBYRAJkczGCCTIH1jHPHwysajVS5EqjNBYqLAg/KCZIi8dcIklhFNi5QXT4rRNI+XsJZlaR7cpAvvG1ukWOJuqx2HqY2H7X/vrg7MUDTQKVAZjrN5aD6QTHYe98fOE05FauSR5SEIRIhzpXVMGNOoTIIve0kDl0RfU6LXgmZ/BoyKqr5GtXqEiDBUaqmnmI1NIXeAwDLN1FXj2ZzcoGZkAmABqqkEn4hQCwHOQYAsIMXY8G8JmvmgQCKb+WzqGkaaqeY321ix7qQO4d8DyBXLiiMs+XYwpVh8Rlm4dtUohadpLRJtcvwVVJYLGiTOoNoU/lMxeYZTaTJuNsc0yVYNY1I5nlhq2uVA0iQIF98BZnNVrc0s0ggFosetP1JJI5lJjtFsfKVQPTUy1Mg80vAU9byZX8pgiD7mPLctphs6zjUqCGu+lC5YgVSbk7AKJYXuSBPWO0Zx7jBUCpRp1KLKhLRIgHZhIV4L8oDDmMwIBJp85mUMVKNQPVkIXeTDNtB+Ub2XftiD8Q8YsadIedTpzUq1YjzHAMkX5tPpkWAsBeTq0pXHBo085Jbjfw0R+zGY/LOlh9oU4LytYadgQbRG4N4+hEj740zfAmrUqKsdJVNbvuAOd2HYn+mD8jSoZaaahKrFU8vWGOwMkkGCCSL7XAA5ScWbSNEdOU5YEtKi6MaBMq0Ul5SQabEaZaRAvBggyD3wO/h+qlRCCxpU5ZTJOkmLFOgkAyPUuK5+H0qhClhrRjE6gCG0lkM3V1UKw6iZm9v3EMnUNRW0hV5iRqAkAyLGxDWIEHobGZ5aqKfl5+BFVqseVyDXsGeJBJBJHewgT1i9xdXnE+Fil4zQDNZSrqzea91AWwSGO/NJA+v0wizqzR++BPlMy6iyF+GBOXf2/fpjbPgtVLKSb6aaqBYT09xaSZjlA3tx4RE0XGG2ZrslNlQLEqLg6m7EtMACJvtNsddNnaYsGXMCWid2DG2o76yZaYme9hgadEg3VhuQAQZXaDJmYIiJi5jGmZzqHW5BamAEBOqHAJGwIiADEgzcYFBdzymE1gmI1ARMBZ3O28TAwl2PuyNMk40gCDq1H0k6jq0mLTCjUL9QTtGNKlFR5bMutlsSD6VAAbrGwAntMYW5FakMaKSNJQgg8qtAiBNiF04LOXApAzcz1gae/SZPcCIw8WNvdUKc/UheURqEAD9o7YpfCuUphWps0PTfRUA2NCouiqT0J1RB9QKiBBxL5jNKlTzDGmnsD1/x/XD3w9moCZjMh0QEE+WkiWkgHbXUjmubC+HXlE4JFJV8WrQpplqL6VkCnUHKzUucpcgEHUdJQiQbyQ2FmUzqfhVzGXWr+JeowKo50gEkuIawENbrsMM+B+JM7nqdSk3kVSsMHrUfh6CXBgASzAKNjEzcxOK9ssKaaagEKDqdEWmo9WwBIkEbTbc2w7jY6FedSp57MHMlRbbe2oXkKTAt7746ocTDhmAIemzK6HmZZi8D/UEGdidsfHrJNOqzKnmUzzRBgSHE9gQPVtaNxhPXy9PLVzVdzUpMmllQFtTe5EAcpvO4AiZjGCrbTWCcIRnCu5zxeiXY+SkqpKqB6b7lmiNRAjrCjbtKZ3gGYr69Dp5KEUqrq0aiY1Kn5osCFsNN8MeM8eY1PMoqCiAzTMgLedSqpupHqY3HLItOCcxn/wATTTyg1OgiirWcS+lzsvMQDdSdC+qTvisLj9BVqkuAfO12UEE/DOgBQR8LTJ5pPMAwuOgA7jAbcRVqeqaT1HuyvSCKpaQBN9QuSe0za2OuIpS0PAKktzVWmNDaRDLAUMwWQJIOnecavmg1SqwqvUeiwb0DSgIhmJvpIAidgBiepLOEe16fT6cvgFzjVFgJTU0wtNygJJ0gONSmSDYRvfl3ixWcfTqIqGVIKVGI8yAFkRY6SCT3MEdLkUqGqmEemJ9VCDp8xd3X2kKWW+nVOA69dqlBmmH0AkHQWJtoBtqSGJLDvPbCt3VFI1G1f+7G2f4hTqywUNMFTEM1yHJmxmNO+0YRZ2n8I9gT/LphsVdWd6jU3JUqWbaYHpKyAYJg9zuSTC3iAlHBEMNxvJFjfrikXg8z10aaZ14Pbkf6E/8AnB/EuIaah82wNo36GYkFQSp3MgWtbCvwq8a+0N/Q4PzoZ65phnOqnG8fLcmZjqCYiOmNDRihwD5hUqMzKSdUsSxIOg/7jck3vJ39pL4FnNDE5kiHWH5YCTNyTvAUbCdvrj5VRKYLIRU8rywmocuoKAzE/MFuew+9hDXIZ31FiKmkEnciQsAGIOg2JvY/WVYG9mRnnkbzvKSU1MxdQpsRGtvcKoJF4G4xzxeqtOlq2gAL9thPsP2wLwzOB9VSTCr5SgtJ0kdTuSRG/TC/j7sRqN0W4H2sPvE4ssHT8ivM0S9JCoJ+IUf31CI+22LrgTUalAUamuqq1i9JBEOFDK5MwKYOqZM6VWSZxBcC4p8OrTI9T6gwF5OnrsLrbY73xX0eFBMnSNVhpc8yC5AMQGP5dMEqLtaSAIZ+Gcqqyizf8SsqtRMvT59RCM9LkSnsBpJEkCY5YIAtBjCPj3jrzCEoBWUc6vzMRaQIaSmm50j2AjEVwzhS1KlRAyUyJKa2IBK/KHA3I2mNjfBZyRpBCpOo1CBFtJUibzvYmAOm98GTCm+T0WoGqZeo9QsdMFFHlpqU73IYy2gHf+dsA18vVSkauXzLOCSvkjWVel3UMINwTIsdlMgjFBw/N2fVT0QpYgC5YXUMxMyVI2CwptuMLhQqVVpHV8Yq7tBcSxAhmA5YEACdtRi28GuxBXuJB6o/1FMkXEHv7jaBhpwzKK9JqlDk0U9NRNQhj6tRBNuh1WUQ0yAcZeJOAnL86hVELrQSZt61MXkzqAvI1RzECfoVygDAgq4ZSNxuDBHUGFP+MBKiibsc5rNGi48lXUqgXnZWCyWBJZQRIYkiSCv0xgnHKlF2c1ClTzHAXQpGljLQNiQ/YkYy1owYGRUYiSNQV5BAWpErqOwqAfl1CLh7n8w9SifLpiqxolQdBlAPXIB0g6lHb79JakMHr6OrFv8AoV5niJWnTOhjVkfFdjr5jKmnTsFViTvJIInA9ZNNQqyoKofUwdyyMIEnV1Gk+lgSOa++B+G1SV0tpaq66C9RbBOmlrlS3WRtsbYYPl9AHm07MrPFNTOkA6CJEwOt59xJOE9mC6Sm9yAxXChQBIRm8yWDKdNmKkAEASIvJuYtjTiAGlyDIj9djI7zgWrnVWmajKrtZEKt0tqGi0WNzG8RtjalU1ZeTuRYbEQACD3/AHxaKwef6t26OfClItUKxO/7Y18T0i1Ul2YrppyVJG4uCB1ge9gd8DeE8xpqz+Wf2ONeLcSDVokLKRPQXMahvFgQQbWMXxoMETKm2ihAUSxvUtpvYRqN7Df5frOPlLVLEwKg9awOWLFgoIBINiN5ve4wOmlkQopuAJ1jTI3YiJkHbpAtjXLOhDqaYfVdibmwElXBAA3tEYjKznbyEpnmAgwdgmkAA76SR8tiLb/zwDxmsUimBqLAll6x8v63+2GmRyKB1pqeUCS3RhfmM7Gen64Az3EhU1MBCs3KbamW4QHsoUavYR3wY5l9FdtKgLgHC2epSpLALNqYnYdSxjooBMe3vig8c1hSUU6B0hnbSZ2VY1Ek7k6gbdWOHH8PPDzVadWpbUFYAxeACWjtzBFn3bENxiu9WqwV+UkERcMmwIPQNuZ3t+XFVl2xH4R3wbM+Sj1Cpao4KUgbwDao7EGw7dztth1k8tWquaarPmsu+ytEawbgG0sP02x+8OeGzWYs5YUUjzHCltJiQAqiSY67AXOKTh3h5KZWstWparqQhweUajqOqV9Q6rYEdcJqSUVfdh4RQZshZ0lYgktI5wxEFQLGSIltiACZkYC4dnFqutSpUKpSIKoEBVY2kSJAPzTvsAIw5yvDfJZgWX8MJYs8SHYDSaaKdREgSrDS1juJK7McQSoGZWKhSB5rhTHeGJCIZ+VZN7nphW0lZJNIZ5jK02RZLNDE03SahGq0adIIWGJEwB0JGIPinhJadR6ZVkur2CwP9u5AN7XAuMO8vWpLWJ1ByoEs8sCxM3IjSSI2YHvvGBON8eprUDM7u5iEBLNpO8LMqADI7kACd8Rf4mKWB42nlE5muBFuVVWCDADbA7iJJK29zjrhjVaI0pUVwSsgVCwj5pRWDEq3U9MUvGKlGk9Op51N2Cyqapcz6YUTFzeWGI3ieZqPUZiwLmAOknYd5MREz1w0ZOaqSNPTptSTPmb1ujJKKussAqkcwB55Pp1NsuAOI5803DiGB6LOk+nUpjraLY0PF6lNyjlRBAJCKR2JIAB67x3xx/xUNsoF91hYt7iZP2OK7PI61/BnSya3LKWR50BWAlrTPWLAiO2NeHVNBKGSR2NtXUfrg7IqhBBNgARM2H/VuT9ALX74UpUiqRPzEH6zDfrgrLZPUeEd8IPMw6n+z+2MM+7NXOkSQOXta/8AXGnDDDnr0tfbbA1RSlVmG4ETOHXLMyHvD9bs/wCapYMAgAW19AkKQRP7TOBM3VioyiRBIKkC5FiSOvcSOuNjnnaiwVmptA0m41mQGg/oD7RgfMUIPmSzB7Wg8w3k9DP9PrhEstlHS4GvAqoqMRCiFIknSL2gi3KsliPsN5AKvqIAvqkrKhZBPLYWEiJiw2vGNPB9TVmG5SRzAWmSZWyzEwTv1Ax3QpxXZhyrRqEi8gdInqAoP6YbbQydlzwqpXGVr5bKp8V6QpITYXMPUY7LYsb+2I+vwwUNSNPJyDlgsFlRFzAMFr3EjvOC8t46qUKlVaYTnUIxJ2N4I/nt1wLxbJtWql2aVEBnMks5uYPzm8L0AAJMDBjwF1dm+SyyM3m1CQEk2G7RZVn6SxPSJ3wUtWvnakGQnyr7C59rCSWNhv2wrNcGEVQAIAUGY7nUdyT8x3+wxQcNo6x5ZV6dDSNRbUpzDDdEcqNCqbgMOY/aIzaTsi2vcyhzS0VBesytpMDLowTUT1rEXXm3QT7ztjjJZ0V1CVswqlKgVaVBVFNLLfSRyoLwXF4N7jDfinAjQWo1P4c2/wBJDJvBLGRAk7aQTBJGERV6qOTVNKiiM7VbohIBWAygBuYdGiZuejJdjku4KnCxDEDSpZkRSJd4u9o0oS1iSpiD7DEV4h4MaTNTVw5IBKpOqbkz1PS5Mnth54bzdZs5SpMYWnTqsmrlmzQuxIGq+n1G0mQADuL8CrU5NWBTeoNTJUVgzmYlZnTqCwDaT3OAtyds63dMgcnSfQVNJ4ElSZWCdxOxkCft0wyyVbeSQwgiJ94t/P8Ang7M8QUjQj/DSVD2Gqx1sG2uftAwjo8SEEhAXDQSO35ojraRaD9cU5DwUvDfBAqHzao9Y5VNwL2+pnp/YP4l4bpUKbMEAMgDl2G5t3Ed8LfDPiryHAYl8u0FkmSp6stzBHbr9sVXiLiNNvKWm4adTWPQxB9vv/TGeTndFU4VZ5xx3iYoFkVR5ogCdRgbg6SY+8b4S0KnpufrJ/v/ABih8RcH8xWqKB5iAkyZLLHNv1WJ9wx/Lhdk8galAvbVJGkbwsSSOnQY0xrbaJNtvJjwr/Wb6zgzjmSgaydKiSIFyJPQ2Fj1wPRp6MzBG6i0e17G++KvjXD5y7KQAQu25ne2Ft7rOisMkMhUBEi0e+9jH2B7dT742fMXLKIVibHoOk+/v74UU6jIOsG2oD6Hb+WO6+XchpBAEA6j36R3t+mK1kG7BR+Hs2EqgmwYbbajFh2v02vh14kyq0UR1YEVBLBbkMbknpNz7W/nLcNJqeUqqSwIAUAS0QWP0EAf4OLCvxQ5x6asoITlWms/EN/lM7mDAFwe8kJL5Lx4pE94Y8P/AIpneo0DUCCL9bzsBKg3kQYwz4gV1LSpDblVUMyT2eLydyN46AYM4txeKTUUVVX0lU0wCOnWOw6H7jEutY1kJ5gqSrEAyQxlb73OpTHdRsThVcgSSiqDTkxma/koT5I5S6x8TQJfSx6FjabEd8U1DMU6aBPNZdIAKVgSwUwJBN9PvzKOsYRZPI01sX0AG1QHlAMES4EAix5u0HFjkVcsCzA6VhoX1mwLAg9/y2vGM2u+xk1OSz4nmlqhVUI5a9mJ8211tsDAUH+k4jcojZ/OulIKMll6prO45dZ+Sd9RXTyzvoB2AgLxHRfKa2epV80qVJLvcXloY9BNtpIw0/h7xQ5Si3mrIrMCBMBQQFUG2w0lf8k4aOsnHc8fYYytAeb8H5ipnPNFHX1kEhEJ0kyBzLAOm1zv9BfGoAYqamvRyB2kEub3PSw3PVYm04vDxNCpSmrKwbVzOzAXHM3UIEg2PWIxNeKeFhHNM1BWaoXqFrcpIAGpulzMTAAth07prIyfk88emw0qwdyToOhZYE7So5ip9jPfAnFuCvloaoRrefLpj1MmxLRsOgFy3tE4ruEqaJdqoPwzpsCCwAGqJEmW5RM9cRXGs9UruzuRqO4giP8AptewtFgPqTi6Hka5KiQsEgMflkk2mbgQBfqZx1w+sadYdA36H/3hJVqOoBsARFhG09OmGVGopQHuIm50nv336dpwJRp2IPc/xMK4gcxIuNwb7djO3vgCpxPy9NREBDqWDC6h45wV9wNUG9wQRgLNfEelzpvJ5tovO2xj642yRAqFJBpOQwW9wZYiNwReG3EA+2OiqQ9m78WLEKZaTdN9BiQAJB2AuI2vg3jfFGMhWt6TBBv/AFwjo5ZiXYagxJFokXOk7i/uLYOyufzT8tUpWLEKpqBdQvzTUswtaSdm3wXFWMpOhh4YNM0jRDFDUZfNcQQu4B5jEgE9t5EnCPizCpmCEGmmNJsskiATCgybRPvuRh3m0pK5pK/4VmDHSfiUmkjqeencddUdxgvhlR8qumrQUSwCPJKOxHKQw1AkAcoiLHecdxkN2tpJ0sv8ZXrDyqQ/NeALgAWJPWepkntg/M+IkpAjLB01gA1GI1FSeZYBkBut7joMdVETM12ar5z76NIXoDAJhVWSLn3GxwuqUxTguiqxMKgk6elybkgfbbDcgzFYG3AsnWzY5CKaAAGoxAC3M77mDYdbDFtwnI5BNNCrUArMzskjQuoLCo87EMxKiZkkEybwy1KqhKtdgEDA+WNlC6WIAFpI3vNvbBPh/KmvXFeqdYpnlVhOqxMGb8pv1uR0wjaim2dKVIqeHNUZQ00ghTSUVCAHAggMJiSDII6zhvlBpVe4mFF5PWBYift+mEb5qmlYShWmRHmLaGkRIielj9O8Bjmqgcy1SabJOkWV52LEESLWAEA2sd8DW6VmV5Zl4g8PtVrI34j4QqeWEcsTYySNRjmcLIiNKkz0wTnOIUcsTSBLKvK4ZSYLLLIGjS7N6gOnNMWwMlY01qh1Ar133A2X0rc2sdQkdb9MBcYzboRRoqtZiCzByDpFvYbwDEyRG2BKp1GroS9zoKr8ZenVrFQXRxTZCWEQFYhS0lmhTq2EkkEAYXcI4yWqBTrrJTfWV0j0IQVkgAAbbzJEE4UpV1CCzK3QEh4PNC7jTpm5vzT1vhjwCsyB3R7VoB0yJUXBMgSTMz7k9cbIKkbIow8Q5w6NLMddZyxAmSJkiQLSze1lOI/PrpYgcyj3J+n1+mKnjnDDm3OivTVkWCGkTuZUgR17iMLKnB6yA1qtILuFJIIn5TAPbaRBPfFFJWLKSuifzMwReVkk+/zfWLfrj7kKsSLwfbHyshQGxEgCCd7yf0Xf3wPSqaSGuAd8UatCdxplqR52Fiq8p6yTH9zjTKudVGbFWpjfYHzAN+8j+eCslnERZUFmME9B1na8X2wsqEmpU7Xg7bbfcG31wqHqkh7nRozDkEaQoYg+oT6rHcAnV9AcM6xik4KgnQSbSJAnsbdfocLqdaWUMQzMpk2NxAb6AiTB6z0xyapYVYuqLEL1HXT72t7T2xxTgHymcDA6UVQebnBO0ww3BsTe3c4O4fUdC9OnpZdykhgd/wD6up91Gq0hjhTkQ1V4IUSQWOkHSuxgGLADbsPfDHLDLiooKMt/mkgRpMx8u9gIi2OoCyHZKiaik06bQpAZJBCk9ntqWOhE95scBvRprWWsVlqemASSGgxI+n9e4w04r4kpsVV6TtWFRSlRtML6QIMbEAg21SPVviUejpmQmocvUgDpbaPb+eBQW6wU3EeHK9DzACtIsAvMCtO3JyW1Dm6KdOozMmTeCZhbsrAjzCsSNweXVI9Os7ieU3xLpnZGktBaQZnlNiBvMap+hnbBHDFKOzQCrCCwINjedV4M2m+wmcS1Ybo0LOpKkXGUzFMDTVXWrA6lgXFw1531fupEYMz+UppTAy6kNMjUyhomQTqiDoZlN+YXmebAuXLlWqUwVLA7ySHHQQADczePpuccJLAlqxMiERiYmZlpuWHtc++5wqW2NMztKOD/2Q=="/>
          <p:cNvSpPr>
            <a:spLocks noChangeAspect="1" noChangeArrowheads="1"/>
          </p:cNvSpPr>
          <p:nvPr/>
        </p:nvSpPr>
        <p:spPr bwMode="auto">
          <a:xfrm>
            <a:off x="63500" y="-741363"/>
            <a:ext cx="1524000" cy="1524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eg;base64,/9j/4AAQSkZJRgABAQAAAQABAAD/2wCEAAkGBhMRERUUExIWFRMVGBwYGRcYGBseHhkdIiIbHRggHxofHyYgHB8jGhseIS8iIycpLS0tHx8xNTArNScxLCkBCQoKDgwOGg8PGjQkHyQsLCksKSwsLC0sKSwsLCkpLC8sLywsKSwsKSwsKSwsLCwsLCwsLCksLCwsKSwsKSwsLP/AABEIAKAAoAMBIgACEQEDEQH/xAAcAAADAQEBAQEBAAAAAAAAAAAEBQYDAgcBAAj/xAA8EAACAQIEBAQEBAUCBgMAAAABAhEDIQAEEjEFIkFRBhMyYSNCcYEUUqGxB5HB8PEzchU0YmPR4SRDov/EABkBAAMBAQEAAAAAAAAAAAAAAAECAwQABf/EACkRAAICAQMDBAAHAAAAAAAAAAABAhEhAxIxIkFRBDJhcRMUQoGhwfD/2gAMAwEAAhEDEQA/ALbgLChU0GSohCWvqUegknd6VhMSUKzdbMfF/BhmRTpOYpsWgjdX0toPvB/eOuF+Uo/h6hFSalKoAAd9cbEe6rIjqNjIIxR5VQ6+WeemV5TqklT2O5jvv6T1xihLcqEWUeG1aL02KtK1aTaTB2I7HsRcfXHqPg/xGTllZiWReUjdkCi5+kQZ97xib/iHwZkcViCWGlKjfnXanU/3fI3vpPWy3wTxYZfMjU0JU5SZgKAdQY94P7mcFYdIZFh4w4EhpLmaB5QZIU2hj6ljbm3AtzE2vND4b4gK9FS1yR179Z6H6j+mEXiJ2Ff8Nk9JqVkY1KbH4XNA1ssEqYJa28bE4Q+EOJ1aWZqUaw8t1LAqD8PWIaR+UlZiDpYarAiDZLI9HpWYrggnUBTSS7T23E9u5wPwSrqpltYZSxKERGk8yfWxGB+K8MTOZbQDKagwCtZoMlSR0NxGE9fK1KWRprl9BPINJ21gw8diZI6XEdcdfdgol/4sZIjU6yU1KWmZUsSBB6gkMN7fTHlnEthi/wDFnHfxWU1PJqoyrqvDCTFtpkMCCBcC03xAcQ9I++JfrOmqY/4L/wAunef8YacVroqgATIEg9DedjcEicKeCf8ALLab/wBjBXiKmWZVUiSqjVECys0T1Cou/bpfCx9zGirQ18I8berGXWnSYjVUltyIuAIsTMT2tgXxdwXyKaEMDVDayANtRm02VS0Qv36zhT4d4hR/EIHc06S6iWJ0ltyJO4k20jYHqbm6bh9OrSJNLy6AUurE8zBhqFt1EwdBmeQdIwsumQr6ZCFDoFFTS8xAyo6DU1jpEzvIYi53NjY4rc+/lwSJplyg0lkMQNEMo52nfVEGN7YmuFlznaJVgweQ1+W4kmdtxfpsDPSk4wtXWsOr5dkh1MWqCQDzAAQpFwBquLYk8ysVrcwTN8R102eNLVAEaJ5unfoO/W5vj5lK5pUag2NX0k7AAwxA39NNj/6xhmAC4VjYAvbrO36YO46hSj5QHLTy5Qkzp1nmN/mlyEju22NbwqK1SonX4/8Ah8qz0tQr1vUeXQBMhRaQQrFpHpNrarRAUsS3Um1tyfb74P43mgzLTRmNOmIuTBb520k2LNJMe31LHwflGavTdVU6W5dQkBujlQRKpIMyLldzy4R+BHk9qfLh6DUiYERc8wPsYv8A4x84Xl6ialNnRpAGzj8wnbUDcd4ONsgdQ1KkaRpemSbEXsL2g2vtHbDMgkWgdrbf2MThDj48C0DcS4amapFHEq4IP0O/0PX2IGPDOK8Nei9Si/rpsR9R0P0K3+5x/QUY85/itwSNGaUf9up9D6D/ADkfcY0akLVrkPcV+DfEDVOIB3gs2WYAH/tklYO91JB+g3xr4jFT8cK1J2pLmKVNmI3APKwvaTpja2+JXhOdbL1DUQwyK7KDEXBDxPWLxNyuPvDOLM9LS1RmK8wJDEzJ1KXjSFJggb809cKpNotFWx5wPxDV4e9KizTSqjWpIA5iecWt6pkm+0i+LvKcV859VIh6FUlVBXaoILEezITIOzL748p47xJWFJVhtDNyzfQ0NTaRtDqyz0nsxmg/hPnwy10BMq65he8AaKikdDGn2NiPYtM6axZp/Enhy0qVQU0I1Mj1SDImSqlp3ZiJJHUDuceWcRXkHvj13+KYmiWJYLqVEheUxLHUfrOn737+S8SXkGJR9xKTG3Ar0EETzC2MvF2dZFpied1FuiqNwLn1EAdLI1hONuAj4C+5Awq8WHW+lWkoiWE2HUX6yZMWjFILrY0eASpTDr5in3IHQ7Tj07gdf8Rk0zWdraQKpFMGyGCAkKohm1gkfTHk+SzJpEQbHft2/lis8LZymteoK6+bS8phTo3aXLIQKa/KdzIiBJwupHAZK0W3hrOE8VdjFNIqE6yNI0QitsIN7weonbB/HdLuRTcEu5WQRpjSuoWkFQBqnflM9xJ8TrvUoVdaOKDK7oFUxrYjkeoNkB54+ZrXMQoTiqUqfl6y7aHUhVgamAVjqLXAnYLczJsI6EelBjFdyxy+dp1KpFBWdnCotzzAT5jCbA6RAtHMb3sF4t405y4OuVZyyxBBvN/aYA6Er0iSt8PUmIqHWqHQVUuY5m6D3Kg/bCbxBmlqVeWmKYQBYBmwiL++973jpGHfNjyFnltUcKoLVKjBQO7MYA/nj2rg3hyjlqHk01DVfhlm9wJcne0gwIO+xOPOfAGVQ12rVGZSginpUk6jZmHTlB0yerT0xWZrOZiqVoUAsQTmKzkqqgXeWnoJBIB7C2FUbWScYWslxkcxFRzTWOYh0O4iJYGdhaAN8MqddCZJGoruCZjcdBGAszrDK1KpCSupdM2IMmesyt7m04A4k5DMx1h2IMCWiIBUAD0wJBHUnGKcpaUW4Z+Hx+xBulgoqeYUtpDSVifuDGMuOZJK9CpScSrrpMbieo9xuPoMJ+HeIKNJYqMUY9ailQfYGIthyc+rIXpjzIBPIQZgTEzudsbNLV36abw3/A6urZ4Bm6T02am9qlJip+oP7WkfXAGbdaLAgny3aSFEwhEixO4exvsBgziee82sajTrrNUdlPQa+X/8kD7DvgfNMVXWrBWS+odAbPB+sEdbYMMYZWOMB/8AwzVTBYXOxAJBMzYGGUz8swbwDjTgOXrUcwGUpTpXDVKahSV/3kuIJiQb22BGBKXECAoqVgyyyeY06Kl5YFvUCNwYIBY79Pz1DULIp0P6hAtXUbc0kM3uszPXo+S2GWni3N0KmQJouahRgah16iJ21KxLKl7QNxvvPmfER8MYoeIZ9jS0eY1RAqgITBQxzCOi22FrEe2J7PA+SJxLhozzjQ04FH4U95wF4wpxUJ0qGNNCQvQCFAPvcW/84M4Af/jNjnxLXGtucOQiwTJHW5b7SCNrYeHuYY8E3m2LTsJaNtgN/t/6xtwTPtSZKyRrpuGHsRcW7RjrM5fTaNKkiNUiAZInrbt1jrgjJcKZgDKqFsbEgmJEX3j3BxSXA6WS1HHHrjXWquiurBwkFXgyqshI1DmPzLB3kWxjxXieQBYrSY1GXVUespJJMQEUHSBInUS1yd98Lcnna1GNwPSSBYRAJkczGCCTIH1jHPHwysajVS5EqjNBYqLAg/KCZIi8dcIklhFNi5QXT4rRNI+XsJZlaR7cpAvvG1ukWOJuqx2HqY2H7X/vrg7MUDTQKVAZjrN5aD6QTHYe98fOE05FauSR5SEIRIhzpXVMGNOoTIIve0kDl0RfU6LXgmZ/BoyKqr5GtXqEiDBUaqmnmI1NIXeAwDLN1FXj2ZzcoGZkAmABqqkEn4hQCwHOQYAsIMXY8G8JmvmgQCKb+WzqGkaaqeY321ix7qQO4d8DyBXLiiMs+XYwpVh8Rlm4dtUohadpLRJtcvwVVJYLGiTOoNoU/lMxeYZTaTJuNsc0yVYNY1I5nlhq2uVA0iQIF98BZnNVrc0s0ggFosetP1JJI5lJjtFsfKVQPTUy1Mg80vAU9byZX8pgiD7mPLctphs6zjUqCGu+lC5YgVSbk7AKJYXuSBPWO0Zx7jBUCpRp1KLKhLRIgHZhIV4L8oDDmMwIBJp85mUMVKNQPVkIXeTDNtB+Ub2XftiD8Q8YsadIedTpzUq1YjzHAMkX5tPpkWAsBeTq0pXHBo085Jbjfw0R+zGY/LOlh9oU4LytYadgQbRG4N4+hEj740zfAmrUqKsdJVNbvuAOd2HYn+mD8jSoZaaahKrFU8vWGOwMkkGCCSL7XAA5ScWbSNEdOU5YEtKi6MaBMq0Ul5SQabEaZaRAvBggyD3wO/h+qlRCCxpU5ZTJOkmLFOgkAyPUuK5+H0qhClhrRjE6gCG0lkM3V1UKw6iZm9v3EMnUNRW0hV5iRqAkAyLGxDWIEHobGZ5aqKfl5+BFVqseVyDXsGeJBJBJHewgT1i9xdXnE+Fil4zQDNZSrqzea91AWwSGO/NJA+v0wizqzR++BPlMy6iyF+GBOXf2/fpjbPgtVLKSb6aaqBYT09xaSZjlA3tx4RE0XGG2ZrslNlQLEqLg6m7EtMACJvtNsddNnaYsGXMCWid2DG2o76yZaYme9hgadEg3VhuQAQZXaDJmYIiJi5jGmZzqHW5BamAEBOqHAJGwIiADEgzcYFBdzymE1gmI1ARMBZ3O28TAwl2PuyNMk40gCDq1H0k6jq0mLTCjUL9QTtGNKlFR5bMutlsSD6VAAbrGwAntMYW5FakMaKSNJQgg8qtAiBNiF04LOXApAzcz1gae/SZPcCIw8WNvdUKc/UheURqEAD9o7YpfCuUphWps0PTfRUA2NCouiqT0J1RB9QKiBBxL5jNKlTzDGmnsD1/x/XD3w9moCZjMh0QEE+WkiWkgHbXUjmubC+HXlE4JFJV8WrQpplqL6VkCnUHKzUucpcgEHUdJQiQbyQ2FmUzqfhVzGXWr+JeowKo50gEkuIawENbrsMM+B+JM7nqdSk3kVSsMHrUfh6CXBgASzAKNjEzcxOK9ssKaaagEKDqdEWmo9WwBIkEbTbc2w7jY6FedSp57MHMlRbbe2oXkKTAt7746ocTDhmAIemzK6HmZZi8D/UEGdidsfHrJNOqzKnmUzzRBgSHE9gQPVtaNxhPXy9PLVzVdzUpMmllQFtTe5EAcpvO4AiZjGCrbTWCcIRnCu5zxeiXY+SkqpKqB6b7lmiNRAjrCjbtKZ3gGYr69Dp5KEUqrq0aiY1Kn5osCFsNN8MeM8eY1PMoqCiAzTMgLedSqpupHqY3HLItOCcxn/wATTTyg1OgiirWcS+lzsvMQDdSdC+qTvisLj9BVqkuAfO12UEE/DOgBQR8LTJ5pPMAwuOgA7jAbcRVqeqaT1HuyvSCKpaQBN9QuSe0za2OuIpS0PAKktzVWmNDaRDLAUMwWQJIOnecavmg1SqwqvUeiwb0DSgIhmJvpIAidgBiepLOEe16fT6cvgFzjVFgJTU0wtNygJJ0gONSmSDYRvfl3ixWcfTqIqGVIKVGI8yAFkRY6SCT3MEdLkUqGqmEemJ9VCDp8xd3X2kKWW+nVOA69dqlBmmH0AkHQWJtoBtqSGJLDvPbCt3VFI1G1f+7G2f4hTqywUNMFTEM1yHJmxmNO+0YRZ2n8I9gT/LphsVdWd6jU3JUqWbaYHpKyAYJg9zuSTC3iAlHBEMNxvJFjfrikXg8z10aaZ14Pbkf6E/8AnB/EuIaah82wNo36GYkFQSp3MgWtbCvwq8a+0N/Q4PzoZ65phnOqnG8fLcmZjqCYiOmNDRihwD5hUqMzKSdUsSxIOg/7jck3vJ39pL4FnNDE5kiHWH5YCTNyTvAUbCdvrj5VRKYLIRU8rywmocuoKAzE/MFuew+9hDXIZ31FiKmkEnciQsAGIOg2JvY/WVYG9mRnnkbzvKSU1MxdQpsRGtvcKoJF4G4xzxeqtOlq2gAL9thPsP2wLwzOB9VSTCr5SgtJ0kdTuSRG/TC/j7sRqN0W4H2sPvE4ssHT8ivM0S9JCoJ+IUf31CI+22LrgTUalAUamuqq1i9JBEOFDK5MwKYOqZM6VWSZxBcC4p8OrTI9T6gwF5OnrsLrbY73xX0eFBMnSNVhpc8yC5AMQGP5dMEqLtaSAIZ+Gcqqyizf8SsqtRMvT59RCM9LkSnsBpJEkCY5YIAtBjCPj3jrzCEoBWUc6vzMRaQIaSmm50j2AjEVwzhS1KlRAyUyJKa2IBK/KHA3I2mNjfBZyRpBCpOo1CBFtJUibzvYmAOm98GTCm+T0WoGqZeo9QsdMFFHlpqU73IYy2gHf+dsA18vVSkauXzLOCSvkjWVel3UMINwTIsdlMgjFBw/N2fVT0QpYgC5YXUMxMyVI2CwptuMLhQqVVpHV8Yq7tBcSxAhmA5YEACdtRi28GuxBXuJB6o/1FMkXEHv7jaBhpwzKK9JqlDk0U9NRNQhj6tRBNuh1WUQ0yAcZeJOAnL86hVELrQSZt61MXkzqAvI1RzECfoVygDAgq4ZSNxuDBHUGFP+MBKiibsc5rNGi48lXUqgXnZWCyWBJZQRIYkiSCv0xgnHKlF2c1ClTzHAXQpGljLQNiQ/YkYy1owYGRUYiSNQV5BAWpErqOwqAfl1CLh7n8w9SifLpiqxolQdBlAPXIB0g6lHb79JakMHr6OrFv8AoV5niJWnTOhjVkfFdjr5jKmnTsFViTvJIInA9ZNNQqyoKofUwdyyMIEnV1Gk+lgSOa++B+G1SV0tpaq66C9RbBOmlrlS3WRtsbYYPl9AHm07MrPFNTOkA6CJEwOt59xJOE9mC6Sm9yAxXChQBIRm8yWDKdNmKkAEASIvJuYtjTiAGlyDIj9djI7zgWrnVWmajKrtZEKt0tqGi0WNzG8RtjalU1ZeTuRYbEQACD3/AHxaKwef6t26OfClItUKxO/7Y18T0i1Ul2YrppyVJG4uCB1ge9gd8DeE8xpqz+Wf2ONeLcSDVokLKRPQXMahvFgQQbWMXxoMETKm2ihAUSxvUtpvYRqN7Df5frOPlLVLEwKg9awOWLFgoIBINiN5ve4wOmlkQopuAJ1jTI3YiJkHbpAtjXLOhDqaYfVdibmwElXBAA3tEYjKznbyEpnmAgwdgmkAA76SR8tiLb/zwDxmsUimBqLAll6x8v63+2GmRyKB1pqeUCS3RhfmM7Gen64Az3EhU1MBCs3KbamW4QHsoUavYR3wY5l9FdtKgLgHC2epSpLALNqYnYdSxjooBMe3vig8c1hSUU6B0hnbSZ2VY1Ek7k6gbdWOHH8PPDzVadWpbUFYAxeACWjtzBFn3bENxiu9WqwV+UkERcMmwIPQNuZ3t+XFVl2xH4R3wbM+Sj1Cpao4KUgbwDao7EGw7dztth1k8tWquaarPmsu+ytEawbgG0sP02x+8OeGzWYs5YUUjzHCltJiQAqiSY67AXOKTh3h5KZWstWparqQhweUajqOqV9Q6rYEdcJqSUVfdh4RQZshZ0lYgktI5wxEFQLGSIltiACZkYC4dnFqutSpUKpSIKoEBVY2kSJAPzTvsAIw5yvDfJZgWX8MJYs8SHYDSaaKdREgSrDS1juJK7McQSoGZWKhSB5rhTHeGJCIZ+VZN7nphW0lZJNIZ5jK02RZLNDE03SahGq0adIIWGJEwB0JGIPinhJadR6ZVkur2CwP9u5AN7XAuMO8vWpLWJ1ByoEs8sCxM3IjSSI2YHvvGBON8eprUDM7u5iEBLNpO8LMqADI7kACd8Rf4mKWB42nlE5muBFuVVWCDADbA7iJJK29zjrhjVaI0pUVwSsgVCwj5pRWDEq3U9MUvGKlGk9Op51N2Cyqapcz6YUTFzeWGI3ieZqPUZiwLmAOknYd5MREz1w0ZOaqSNPTptSTPmb1ujJKKussAqkcwB55Pp1NsuAOI5803DiGB6LOk+nUpjraLY0PF6lNyjlRBAJCKR2JIAB67x3xx/xUNsoF91hYt7iZP2OK7PI61/BnSya3LKWR50BWAlrTPWLAiO2NeHVNBKGSR2NtXUfrg7IqhBBNgARM2H/VuT9ALX74UpUiqRPzEH6zDfrgrLZPUeEd8IPMw6n+z+2MM+7NXOkSQOXta/8AXGnDDDnr0tfbbA1RSlVmG4ETOHXLMyHvD9bs/wCapYMAgAW19AkKQRP7TOBM3VioyiRBIKkC5FiSOvcSOuNjnnaiwVmptA0m41mQGg/oD7RgfMUIPmSzB7Wg8w3k9DP9PrhEstlHS4GvAqoqMRCiFIknSL2gi3KsliPsN5AKvqIAvqkrKhZBPLYWEiJiw2vGNPB9TVmG5SRzAWmSZWyzEwTv1Ax3QpxXZhyrRqEi8gdInqAoP6YbbQydlzwqpXGVr5bKp8V6QpITYXMPUY7LYsb+2I+vwwUNSNPJyDlgsFlRFzAMFr3EjvOC8t46qUKlVaYTnUIxJ2N4I/nt1wLxbJtWql2aVEBnMks5uYPzm8L0AAJMDBjwF1dm+SyyM3m1CQEk2G7RZVn6SxPSJ3wUtWvnakGQnyr7C59rCSWNhv2wrNcGEVQAIAUGY7nUdyT8x3+wxQcNo6x5ZV6dDSNRbUpzDDdEcqNCqbgMOY/aIzaTsi2vcyhzS0VBesytpMDLowTUT1rEXXm3QT7ztjjJZ0V1CVswqlKgVaVBVFNLLfSRyoLwXF4N7jDfinAjQWo1P4c2/wBJDJvBLGRAk7aQTBJGERV6qOTVNKiiM7VbohIBWAygBuYdGiZuejJdjku4KnCxDEDSpZkRSJd4u9o0oS1iSpiD7DEV4h4MaTNTVw5IBKpOqbkz1PS5Mnth54bzdZs5SpMYWnTqsmrlmzQuxIGq+n1G0mQADuL8CrU5NWBTeoNTJUVgzmYlZnTqCwDaT3OAtyds63dMgcnSfQVNJ4ElSZWCdxOxkCft0wyyVbeSQwgiJ94t/P8Ang7M8QUjQj/DSVD2Gqx1sG2uftAwjo8SEEhAXDQSO35ojraRaD9cU5DwUvDfBAqHzao9Y5VNwL2+pnp/YP4l4bpUKbMEAMgDl2G5t3Ed8LfDPiryHAYl8u0FkmSp6stzBHbr9sVXiLiNNvKWm4adTWPQxB9vv/TGeTndFU4VZ5xx3iYoFkVR5ogCdRgbg6SY+8b4S0KnpufrJ/v/ABih8RcH8xWqKB5iAkyZLLHNv1WJ9wx/Lhdk8galAvbVJGkbwsSSOnQY0xrbaJNtvJjwr/Wb6zgzjmSgaydKiSIFyJPQ2Fj1wPRp6MzBG6i0e17G++KvjXD5y7KQAQu25ne2Ft7rOisMkMhUBEi0e+9jH2B7dT742fMXLKIVibHoOk+/v74UU6jIOsG2oD6Hb+WO6+XchpBAEA6j36R3t+mK1kG7BR+Hs2EqgmwYbbajFh2v02vh14kyq0UR1YEVBLBbkMbknpNz7W/nLcNJqeUqqSwIAUAS0QWP0EAf4OLCvxQ5x6asoITlWms/EN/lM7mDAFwe8kJL5Lx4pE94Y8P/AIpneo0DUCCL9bzsBKg3kQYwz4gV1LSpDblVUMyT2eLydyN46AYM4txeKTUUVVX0lU0wCOnWOw6H7jEutY1kJ5gqSrEAyQxlb73OpTHdRsThVcgSSiqDTkxma/koT5I5S6x8TQJfSx6FjabEd8U1DMU6aBPNZdIAKVgSwUwJBN9PvzKOsYRZPI01sX0AG1QHlAMES4EAix5u0HFjkVcsCzA6VhoX1mwLAg9/y2vGM2u+xk1OSz4nmlqhVUI5a9mJ8211tsDAUH+k4jcojZ/OulIKMll6prO45dZ+Sd9RXTyzvoB2AgLxHRfKa2epV80qVJLvcXloY9BNtpIw0/h7xQ5Si3mrIrMCBMBQQFUG2w0lf8k4aOsnHc8fYYytAeb8H5ipnPNFHX1kEhEJ0kyBzLAOm1zv9BfGoAYqamvRyB2kEub3PSw3PVYm04vDxNCpSmrKwbVzOzAXHM3UIEg2PWIxNeKeFhHNM1BWaoXqFrcpIAGpulzMTAAth07prIyfk88emw0qwdyToOhZYE7So5ip9jPfAnFuCvloaoRrefLpj1MmxLRsOgFy3tE4ruEqaJdqoPwzpsCCwAGqJEmW5RM9cRXGs9UruzuRqO4giP8AptewtFgPqTi6Hka5KiQsEgMflkk2mbgQBfqZx1w+sadYdA36H/3hJVqOoBsARFhG09OmGVGopQHuIm50nv336dpwJRp2IPc/xMK4gcxIuNwb7djO3vgCpxPy9NREBDqWDC6h45wV9wNUG9wQRgLNfEelzpvJ5tovO2xj642yRAqFJBpOQwW9wZYiNwReG3EA+2OiqQ9m78WLEKZaTdN9BiQAJB2AuI2vg3jfFGMhWt6TBBv/AFwjo5ZiXYagxJFokXOk7i/uLYOyufzT8tUpWLEKpqBdQvzTUswtaSdm3wXFWMpOhh4YNM0jRDFDUZfNcQQu4B5jEgE9t5EnCPizCpmCEGmmNJsskiATCgybRPvuRh3m0pK5pK/4VmDHSfiUmkjqeencddUdxgvhlR8qumrQUSwCPJKOxHKQw1AkAcoiLHecdxkN2tpJ0sv8ZXrDyqQ/NeALgAWJPWepkntg/M+IkpAjLB01gA1GI1FSeZYBkBut7joMdVETM12ar5z76NIXoDAJhVWSLn3GxwuqUxTguiqxMKgk6elybkgfbbDcgzFYG3AsnWzY5CKaAAGoxAC3M77mDYdbDFtwnI5BNNCrUArMzskjQuoLCo87EMxKiZkkEybwy1KqhKtdgEDA+WNlC6WIAFpI3vNvbBPh/KmvXFeqdYpnlVhOqxMGb8pv1uR0wjaim2dKVIqeHNUZQ00ghTSUVCAHAggMJiSDII6zhvlBpVe4mFF5PWBYift+mEb5qmlYShWmRHmLaGkRIielj9O8Bjmqgcy1SabJOkWV52LEESLWAEA2sd8DW6VmV5Zl4g8PtVrI34j4QqeWEcsTYySNRjmcLIiNKkz0wTnOIUcsTSBLKvK4ZSYLLLIGjS7N6gOnNMWwMlY01qh1Ar133A2X0rc2sdQkdb9MBcYzboRRoqtZiCzByDpFvYbwDEyRG2BKp1GroS9zoKr8ZenVrFQXRxTZCWEQFYhS0lmhTq2EkkEAYXcI4yWqBTrrJTfWV0j0IQVkgAAbbzJEE4UpV1CCzK3QEh4PNC7jTpm5vzT1vhjwCsyB3R7VoB0yJUXBMgSTMz7k9cbIKkbIow8Q5w6NLMddZyxAmSJkiQLSze1lOI/PrpYgcyj3J+n1+mKnjnDDm3OivTVkWCGkTuZUgR17iMLKnB6yA1qtILuFJIIn5TAPbaRBPfFFJWLKSuifzMwReVkk+/zfWLfrj7kKsSLwfbHyshQGxEgCCd7yf0Xf3wPSqaSGuAd8UatCdxplqR52Fiq8p6yTH9zjTKudVGbFWpjfYHzAN+8j+eCslnERZUFmME9B1na8X2wsqEmpU7Xg7bbfcG31wqHqkh7nRozDkEaQoYg+oT6rHcAnV9AcM6xik4KgnQSbSJAnsbdfocLqdaWUMQzMpk2NxAb6AiTB6z0xyapYVYuqLEL1HXT72t7T2xxTgHymcDA6UVQebnBO0ww3BsTe3c4O4fUdC9OnpZdykhgd/wD6up91Gq0hjhTkQ1V4IUSQWOkHSuxgGLADbsPfDHLDLiooKMt/mkgRpMx8u9gIi2OoCyHZKiaik06bQpAZJBCk9ntqWOhE95scBvRprWWsVlqemASSGgxI+n9e4w04r4kpsVV6TtWFRSlRtML6QIMbEAg21SPVviUejpmQmocvUgDpbaPb+eBQW6wU3EeHK9DzACtIsAvMCtO3JyW1Dm6KdOozMmTeCZhbsrAjzCsSNweXVI9Os7ieU3xLpnZGktBaQZnlNiBvMap+hnbBHDFKOzQCrCCwINjedV4M2m+wmcS1Ybo0LOpKkXGUzFMDTVXWrA6lgXFw1531fupEYMz+UppTAy6kNMjUyhomQTqiDoZlN+YXmebAuXLlWqUwVLA7ySHHQQADczePpuccJLAlqxMiERiYmZlpuWHtc++5wqW2NMztKOD/2Q=="/>
          <p:cNvSpPr>
            <a:spLocks noChangeAspect="1" noChangeArrowheads="1"/>
          </p:cNvSpPr>
          <p:nvPr/>
        </p:nvSpPr>
        <p:spPr bwMode="auto">
          <a:xfrm>
            <a:off x="63500" y="-741363"/>
            <a:ext cx="1524000" cy="1524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4" name="Picture 6" descr="http://t3.gstatic.com/images?q=tbn:ANd9GcQdb8DvKvED0we328yj4KHrHFeWmevMR8e-XzRSZEmoiYl-MufN"/>
          <p:cNvPicPr>
            <a:picLocks noChangeAspect="1" noChangeArrowheads="1"/>
          </p:cNvPicPr>
          <p:nvPr/>
        </p:nvPicPr>
        <p:blipFill>
          <a:blip r:embed="rId4" cstate="print"/>
          <a:srcRect/>
          <a:stretch>
            <a:fillRect/>
          </a:stretch>
        </p:blipFill>
        <p:spPr bwMode="auto">
          <a:xfrm rot="19959965">
            <a:off x="5715000" y="-3048000"/>
            <a:ext cx="1828800" cy="2438401"/>
          </a:xfrm>
          <a:prstGeom prst="rect">
            <a:avLst/>
          </a:prstGeom>
          <a:noFill/>
        </p:spPr>
      </p:pic>
      <p:pic>
        <p:nvPicPr>
          <p:cNvPr id="2056" name="Picture 8" descr="http://t0.gstatic.com/images?q=tbn:ANd9GcRyqNpN_aBI0mr6ng3wUCNrUorXInmUc-3sA3q0Nk_2n9AaNDcDtg"/>
          <p:cNvPicPr>
            <a:picLocks noChangeAspect="1" noChangeArrowheads="1"/>
          </p:cNvPicPr>
          <p:nvPr/>
        </p:nvPicPr>
        <p:blipFill>
          <a:blip r:embed="rId5" cstate="print"/>
          <a:srcRect/>
          <a:stretch>
            <a:fillRect/>
          </a:stretch>
        </p:blipFill>
        <p:spPr bwMode="auto">
          <a:xfrm rot="20994484">
            <a:off x="6019800" y="8525878"/>
            <a:ext cx="2438400" cy="1732548"/>
          </a:xfrm>
          <a:prstGeom prst="rect">
            <a:avLst/>
          </a:prstGeom>
          <a:noFill/>
        </p:spPr>
      </p:pic>
      <p:pic>
        <p:nvPicPr>
          <p:cNvPr id="2058" name="Picture 10" descr="http://t1.gstatic.com/images?q=tbn:ANd9GcTTs-hPfLUUTcDIXMytN4WF9th0Ld6TD8ztZk6pqpwFaTQCq0xoNw"/>
          <p:cNvPicPr>
            <a:picLocks noChangeAspect="1" noChangeArrowheads="1"/>
          </p:cNvPicPr>
          <p:nvPr/>
        </p:nvPicPr>
        <p:blipFill>
          <a:blip r:embed="rId6" cstate="print"/>
          <a:srcRect/>
          <a:stretch>
            <a:fillRect/>
          </a:stretch>
        </p:blipFill>
        <p:spPr bwMode="auto">
          <a:xfrm rot="521370">
            <a:off x="0" y="7239000"/>
            <a:ext cx="2705100" cy="1685926"/>
          </a:xfrm>
          <a:prstGeom prst="rect">
            <a:avLst/>
          </a:prstGeom>
          <a:noFill/>
        </p:spPr>
      </p:pic>
      <p:sp>
        <p:nvSpPr>
          <p:cNvPr id="3" name="AutoShape 2" descr="data:image/jpeg;base64,/9j/4AAQSkZJRgABAQAAAQABAAD/2wCEAAkGBhQSERUTExQWFRUWGRgYFxgVGBcZGRgZFxcVGBgZFxkYHCYfGBojGhgXHy8gIycpLCwsFx4xNTAqNSYsLCkBCQoKDgwOGg8PGiwkHCQsLCwpLCwsLCwsLCwsLCwsLCwsLCwsLCwpLCwpKSwpLCwsLCksLCwsLCwsLCwsKSksLP/AABEIALMBGQMBIgACEQEDEQH/xAAcAAACAwEBAQEAAAAAAAAAAAAEBQIDBgABBwj/xABCEAABAgMFBQcDAgQEBAcAAAABAhEAAyEEBTFBURJhcYHwBhMikaGxwTLR4RTxQlJicgcVI6IWM0PSVHOCkpOjsv/EABoBAAMBAQEBAAAAAAAAAAAAAAECAwQABQb/xAAiEQACAgMBAQACAwEAAAAAAAAAAQIRAyExEkETMiJRYQT/2gAMAwEAAhEDEQA/AMd3RZ4Hdo0KbrOzUh9IRW+XsmojOpJlnFrpR3zKxi2Za2LwsnLj2XOcMYZo5Oh7OtAWjaSWIEZi1oJViTBaZhTFFoOcLSQ1suumW6o0Eyz7QbOFlwodUbFNhCkuMYnKVMdK9GSXZynGOVKeNBbbsJNKwBNutYBLGntrAWRDeGASpFaAxsbhleAKJSDrC657pJ8Sgz4F29Gq8aSVZ2rjTkG3wskpFY2kGSJhAFd+hLvj5QHe98FCSkEgtxHllxiuZMAc8yQCxMJ72tYNXo2A5xaKRKbYFaL32EkupyaZMMxTlupGcm2ha6ZQYZZmF8hgIMl3dgwinogxKi7yTDW77AkKqThgM9IPTZNE+fA4xeiz5gdZGFbCkLp9koQ/VBAE2SpBfAg0jRfpsCRlAcyyOd1YCYWKrNeWwkjVscfWGlnvopappi5w4D5hXartxIhelTEwbONrI7RbSSMxXI01454wHbLx2iQ4JxZsuEIpFsAI3b3htaBQEAEGjYvm3k0F7QV05FgEwPhyiH/D6QXID8IZ3PIT/wBMlKv5VVSRoNIdGxBTFaGODguOBpEZOivg+aXt2bZW0nBRyyO7lEbBdRUxpQ1IOeW8eUfR7VYgkEEFqMQ3tHKSCA4bZBwYA6EgMxgfkCsS6ZZXZ9TuwCkkAsD9FX/fjBVluohTFIOeWBz+/GNbZpAVQkDayOLBjRsYOVd8tgTtADFhXewaozjvLkP7UBf2YIlqPhAABLZ5hg+Ix8od2i90oOI+n3L/AH84CH6ZNdsiuuJNCMMKYQPetjQojZmuoAUbiz+kJL/nbB+aLYZab2B7tjkonzoTyy3QRdl4OX3DzjKTZS0YeJqOC3Aa5RfdtsIUl+J8iHiKxeZbRTUo6N6mcNkDrp4h3vDygZE0DaAqUgvuOAHxEGOpj6XDKEYI8meJuTPkdj7WITKH+mVrzJiyfaEzZZWoNujrhuF5W2qj6x1puyYsbKGKdRHkOFcLKd9MrODmkRQiGFou1SCxECqlnSGAjlLpFM0xInKORIJqRQQrHQzuRVQ0b+7LOstlGe7NWEAA92+hqfMNH0a7bJQeHeCHEZpzNEYUU2O59oOWfyeDZdypTVg/CC9tqZbo8nT6RlTLgM6SlCaJTwAxfdCsoCiXNE4AHD8wXa1urPBy/KFc5Yap8mpF/flHKNs8t84AFvq1xOEY23T3cYAnHcHw4mH9qWASAcunjN2g16oPvGjE7iZ8umW2RTADID3+8PLus4VQYu+6M2qczRouz9rrrm1HipnY0F0kBj6b3g1N2gI18t0E7YITo9K1D74uTaHSxOHzHOgWKJtgqEjP2fDrCKzc7401bjuFYYrmDe9Kni8Vm1ip9h9+EBBszdssIBJIZO+jxj70kMvaGB941faK3k0eMva1uCD11rBOA0HPzjQWVe1LSkYkOP8A0uITyZYIf9+vtB13IKVjz4s5POBdFUrNNctqf6gNrQ/EaayzaYceEY+TZmXtDBgQxqDTAQ2TeQ2c/PryiEullZO97d4qGmHAxRZUrPi6A1gaS8yYA5Nc40Qu2hb03jagwiCU60AqtolMcTgKYaVxw9oWWi9phUQpTnUOODNlu3wRbVkBILPida74VzZQelDDtCWEyJ4WkhR8WL64jHI1xaK1zC/DAYgNmCTuww3QMizKBf3glMpiyn0arQUmc5InZZykkY82LY6Q+s0nbSlhm75EjljQQus0gZV4/YYwzkWpmAD8hju/eKJL6TbfwOuycRLmJcqJUQmjFRLAqbLE+fk17iZon1hXY0bSgdkJIIq70Ma3vBp/9g/7oeKQ3o+b23s5MMky0FnAAgiwXWmzSAg1UBUxprxllKXGUZO3zVLfIZxP2q0R8OzO2pIWs0/EBzLoKv8AlJVMOYCTl1hD+TYpin2UjZfEkV5EvDSTcE1KgxToWSFPUvTBsN9M3hNsp5SPlM6Qor2dkhRoxBcHgzw8ujs1Pd5tnmbDPt1Ab5FDH1RPZmYpA8YlzSGdIoeKWbDy1gmwXKqWA6gTnwGRBBf0jpJtVQ0aTuxDcthKUtLRQMeWriNDKw0g0AMU0D1pr7CF1vc1TTi/zGWUKNClZXNtDFq84W2i8xVjhr8PAd6zJuIc6sfnD1jNWmapJ8dTvfHSIqLb0W0lbNFPvJ839YWzrYesIUpvNWFABUtx68oj+tJz4aVin4xVkQxVLTshZUNog+EDAb98IpyiSaZ166xhrYphMojRZURqCKPw+YDtFmYFWJJ+Mo1w1Ey5NsWTZjq4dNGj7JWFS5m564+8I7NZiVvGy7OTxKQVfHODJ0RSs1Um6QAzE03exhTPUEKIz3nXdCiydt1zJ4CO98QJSESTMDJJSSdk7TAguQMs4c36e9kiawcNVNQRqH+cM4nck9oak1oCM18S+vwINmXX4AWcnVh+WhPYbWiWDNmHwpFH10pFc3tWuYlSx3qUJXsbSpTS9v8AkJd34YRzcn+p0Ul0VdpLvUhy759axlkqrWN1eM/bQCQXOOm/1jIW6RsrpmPxDwlaBKOyqxID1OyMoZy5TnHeN7GBJEqhpiKcYaWRA2eHXxAkWgGWViNkiuX2gaapjrWg/AiEy07JpkR6YwLaraHcGvtC9KXRpuzMoLmMMfbjG0npALJY4O0YTsTNHenKkau1XjsqZg1Kv6GunzFYNJGee2L7Rd9XxLct8BT7MCSQAIdmeFpcbm13vAhkJfH96decNoWxR+m04j0il/H10I0hlpTL1Jx8soQlSdrDPDLODwCYRZpiTRq7vzDBEsO+Aaj6mFsiWAdrKD+/BfUdZQE0M0NbCU7SQHfhj5+0NHHRVGfk20jDmR6NpDL/ADgaf7RHeg+WSm20ElLwHMsgCgGcHNnbljA0gqlywCCVtVm9TFQmHaJBIwoxCuMRgnFWVlTY1kg7VAlJyrXmHg+XPCQDTxV3lsjCNE5RxqBoB5UirvmJKag8sdRlB/Js7wOpt6ZO3nnC60XuwNen3wptluI5YPCO03kee7PlCyk5DRikahPaAAEklxXADkKiJy71K2DkCrUBpxjIS7btVUl2zVQcHLPDKwzEJFEmudFppk5OMScJMf1FGgtUolJLjLDXTdyhBel0lipwQMWI1Y1HGF953+pwNqgoeG4aZxWL3USHFDho1KbutIHGMlaALXZWfxAg6ZaUximzSWLnBqYVP2i68LRsuC+NGZtGPmIDkWpxTHHeRg24RoRB6Y/s8wIGu1i2+KnBIATmd8KBeBzJw5VwYQXZLUHHFn+Y44KRKYKOZxjQdlFoUlSCfEQRvaoLb2hDMXQ41eFdmvBcqZtIJd8m+Y6SsldG2sP+H3d2jvpU0o8W1sjDF8QQW3Q4vLZlSlgr2lLKjk20qpLCMwjtdOKKkIG+pb+1OPMx1ns8yayyFEEeEroTwSKIEclJ6Fbigyx3fJnylWecW2mIILGlacCBFt19hEyXSqcqZLJB2SwFMPfJsYCFjUpLgVyd8uBccRAtovi0SfC7blEMeCsFcwDBcZLgFJPoz7UTZaEMBw5NGKtaXIONCI68r1XNV43HID1EeqU4A0+0IlXR7tl1mDo4YP6iL0DE8oFQvZB660iv9b4Sx8uFDDraKcB7XaSlagcKt5+seIDtloM+JiEuR3ytoY6PFiXTuIxyNMo467Nv2Y7OvKM7bYksne2PJ/aIW2apBIUfzC2daVTLvQpM0oEolKgMyScQOZgexLUpa5XeInBGzsTUOkKcAtsKZTVxbEGEVu2B1dDqzWxSmQny6whnZ7DMUMOeXB4y9kMzaOyWOT4Ud34CGt0dvpkgoFokTO7mv3a1I2QoJLEjJQrlhHJtvQGklsPt0kgMrfg+6FEwZRt7aqVNSFpaoBD4FxGavdIThTHqkUTtC8YDZpuW/wCIkZhFeNIHs58XLLXWCbR9R9IneyyWiNnthB2x4ykuEmlG/HpDj/jYf+HR/t/7YzVtsMwrlrkh9pgsvROyK7WnDjrAn+cjUf8Axj7xy/xja+o1VotYSGJc7st9GaBjbmx6/MDT3YmnX2hXaRoYWeQaMBub3GGLbmIbJx1WKZt85DzMJ5ElRfTDjnFVtX+1dw+YCgzpSSDrXeTmpG9n9YVT5+8cvtFRUXrXT8RCehmq8VUSTkHWaYlhtNR/CAnLlTP7xdab7SPCEO9H+yatxcwkQBR38ndmauLRYVBX8RHWmsNYvTyZLUumzrnhygg2Q5OU0FMzg75VAHMxBBTUgGlA9BTWp8zEFWlRcDTecy1dHMK6CnsIWp8KkN9VaMPzppEJG1tByzU9YFu63Eqck458c4ZXklpiFAeFdH1IFRzxhU/h019OQkKdyXfDg+WjmCU2B07RZKsiM86/fhAF4ky5stQolXuxI9H8ouvJS0ALqQkuwf6FM7cC0FtiqkeTrSpJKVDec35+UBSJXeKA9B94ad0mamgcHHXc2984UWJfdzShiSaAa6Nxg2Ctn0Ps9d0pAYpBehzfjrBt5XYvvETJE0JUMUKqlaRlSoOh3whu63KQfFLJphl6Qxk2pCy2bvsmhHCO9Vw5476de9gtMxARK2ZTk7StonHHZYOA5zrB8rs4kSEoWdspDbRz/EFWS3pFFYYPpBVrtAUhkVxw0P7wXO0IoUz5lfdy92XTh7Qss6tY2l+o2Zattq4ahq1PCPm9vthSojCtfhoROx6rYZa7ewJ/fQQAm1+KmnI0fzeF86YSGGr1iqWXcPwisVoWUtjCxXuZc0k1SS5HGHk+0hQ2k4GMWuZV4bXbbinwnA4n4gyjoEJbN9/h3PlnvrPM/wCoEqSDql3HFi/KH8qyWSzLPcoSZqqUegd/E9BUCjYtHzy7gVT0d25JIZt8fRrouIJJaZ40KG2mhYkPVWKlZOGAqBm80m2POkUXVdoTMX3wZKiwOQJr5PTm0eWbsapNpEwzlBKVKUkJLbJUXIC8Ug+cM7XKUraQ6V0LoOLbtIRm+58p0/UBQE/UncreNc4Zpr9RE0/2HV+zEol+HwjIaOT1zjOzbbtpfTSkLLxvObM+o0xb2wyimVNo4OOX3hIRa6Uk0G2Sc6gAYMtk/Pn8fHrCqQavziNvvEhL6Ev8jh9oDWysHSFV93uoTFBCmBY0wcCuGu+FH6ubqP8A2iCbw8bEZ14E58DEP0R6EXSVEJW2bqYC2urYe8CqVx5wbbEqck+RGPD8wnWvxMzUPTR56dyN7/Ua2aX/ABBtnFt1fb5ii3WMEOku2mhwfQg/eL7D9L46Uq7g8jSB5kxksQz+HNwUqbDzpG9VR57uxVNS+WDDA8Nr/bURSNPzhQwbMkHaJGefqC3N+cDqkNnvenlxG7fCthXSkIeCJd3hwBj1U6RWJgHHQRKXOCc69YxNsrRdaQlCa56QpmEvQU54Qw7rac8/b7RyrIGJOQy4P7COsFCtSNlQODnLB40NrlbdjBcEoIUMcAQD6Rbd/ZMTJG3MUraISsIkpC1pS7BSgVClCKAwjvubNs6O5SralrfxMQ4BDgpNUqdgRk+NYWMk2O1/EJvhL2dCh/Adp3xZTU5P1SHF0yxPk7JAwIcnHHWuRiiYkf5ctSgPoOeBwGWP3ifZWYTJUatgWGCs8umEPZLz/Yu7PWp9pKsUY5YFuYOMVXhKWm3IXLSVKxAOoDk8KvC67bfsTNouyypJP9yi3W+HN52lUpSJ4B0c4eIDPWB9H+GglXm5/wBSWoE7nbyglUiVN+lVdGqPkQjsXaRK6qA63w4s1olKIUKKGD5dfMLI5F+ytAYeLfifWIyrxOG+oq563RCbeRdXxnxgNFp2quGzP39YMQMLtSj36CQFIagOFSxSRgftGEvOyolT5qWGwlawAcANo7IHJo2cq1A+AkNqaMcjGY7VyT3m1Q7WLZnM+xho6Ys9oWi6kzASghJH8Kjj/afgwvtFgZ3y4iClTiAG8vaL0W8LTsLSD/VXaTz3RQkZ6bI3fn8xKTPCd59mhjbpZToWwORGUKpk4HJuUOnYKo+l/wCFV2CbMVOOCBT+5Th/J4+hy7AUFWwQkrDOwywPJz5xjv8ABqeDImgfzj2Mb8jxRNfR3vYmuPs13Mxc2YvvJi3BUrQ5AZYCKr+usE7ScToWwp7cqRoJhhXa5u0WGED1s7zowF4yakkMRu11GXsYBlqBThhj1xjYXvY/C5ZsnFRw+0YC2zDKURk9GwrkY60w1QcmZSmh9oUzrcEkg54g8X9niuZeTHcSfLWA7wVt1G4EZgwVEZy1ouu6rjQ09Ya91vgS5LNQanpvSNB+hH83tAlLZSEdDW3TiMU+8IbRNrg24/Eau2yTkT7/ABGZt1kfjqKNx19489dNfUMLCugKQ5Z88WIb9optaU1xSd7s5AcEsMn1dscYHuML2lJajaOMmfdB9qsYSHOJ5AGjsKZNpQDntT0YJKmAiYzjLWhwYc/xuiidi40qMTTUwSJoqBVi2uPTQ+snZvalBZo+vEudP2jm6F6YmZLOIpxi6UQ1cRGqtnZphQuPtwzaEdsu7ZJYM3p1rvhfSZRf6V2ebRhjg9NImmYAutAaMWbpohIQQWZ4stconeTlHMK0xha7QjZSsL7ubLSyVIUpKmD5jDEtrFXafbtFis82b/zQl1khlKCiUpUr+ohKYBVPQCnvkqKUqdtWILKyIcQXfl9i0JUz4Av/AGvshssVHnEXaLqrEt724S7KJb4lJNaNtA/EOOzlqSmzrqHKnYh6PnoMOcYm/J+02lKddVhlJvcJspQA6jQNk+baRprSM7atpi+VOBSpjXbKh5v7w0vW91TbKJQJJ2gWamyBTm5hbYbGaADQ+jQ3XZgnnkI70kweXKIyuy+ZU1ITsAMACDTSHcqQjIlPCo5vGJm3d/Fgd0XWS9p8rPbT/KrdoRV678ISr4Nb+mwmWAsSlQLtjiScnMAT7KUIKjh61fT3gSXeAW5QqhfwLLKD5OfqqMY9mXgSNhYKXpWvX5jkwtFAtXL5iNutqZiClQY5FqfjlFFo8MLrYcdcodCWCzQxIx9vaIJcZ44j7x4FNTH8Y+vtFs2Xj0YcTTPJtUtmBSEdqT4sG9oapLb4FtVnJNA/GGg6YJq0OuwXahVlnMzhRAI3R9ul3g42ghZcZB/bjH5vS6CFCnOPpXZztqmYgS5ithQoDkcMfSOyL6DG/jN5Pt6jghfMAe5EVyZ8x/pSBmcfbOFMu+GdyDoPiAr07Zy5YYVOLDhGbvC+kM+1FvSiXVYpy9OUfJL0vbbJpE797QLnq8Ro9BkIRLmxohjozznZf+qJDHkYMu8FSh68IUSg5jSXfZSgbzX7B9YebpHY16Y6sFmNC3hr9uuMNtlP8o81RTY5DISNWpxrB7p3xkbs31Q+nylAOTyBeFVvlKUMHFcg/GHsgFehGRHx7vFdrsCWZgSdQCfwIhJUGMhd2RlI2ZqlVqHO4A64Zxbed/WMjYmeAMGU4djQHZxANMWivY7h8gpn0GIBwyeBL+/wwWSkylNtJSFk121DM14RXF/LvDPl09Cu9LvCAJsmYJkpZICk/wAKh/CoQZfl9zf0MkywCNkJIOG2CoFx/E2yS2bwfa7lFjsqhNmqnTZxS5ODp+nZG4UcxZ2dR3QUmckLlLZWyQ+ycCQ4pFfNkPVCPsVeU60zlIExR+nZPdS9gAB1GYpOy2gABxh9f13mWpKjTbFQMlZ/PpGnsq7NKS8tSAMWcDzHwIyHaLtClaglwQKUqXOYbAwJbekPHm2KFyHV4X/HOCESAcXJz/MULmu5BDgPpT3GcE2GWHdyH96tQ5YQEOyq1WVCkUScdfRusIXyrGNlbA4HUboY2mYQSH4xGSvwq1YnyIjPN7NONaMetCfoKQrZURxAYxBBoWAA60xiy1FlE7yeZb5itCSRGlsj5GMhQAfNwHiQW52id3lAswsBy684jMmdekTGqhouoLZs3zAqmJ13674plT8jmMo9lTDjhpBSOLJlnBTss7+8VoUuXQupOmPlvguWXicuTUv6wPTQ/lMVz7RR3oflqGBLTPz6fKG9uujvKod2amB4iEM6yqQWXT264ReDTM2SMosjJJJc8oK79yemaISp4aIBLQ5MP7oKSCcsx86xV+lru3U9oskTA3H7GL0WgD2/eFKC+bYzk3W+Ap13qSXDmuUaFclKhkDAc2zNj1wgqQrimKP1s0UdTaExHvFGtecMF2UCu17/ADFa0N0P2h7E8lCEpP1RC2WRLJKQ2L/Ee9yXwg1QBA4esC6YfKYNd1kCaqxow4164xp7HZgSDkGjOSJZKgT+0aOxKaU+pA9B1yiWR2aMKocA1JO4DnXrjE+83eoiicaprm7DkwiOyn+YxCy9H0GySNlIHk+Q9hEkyAcK88T1UmF8q9ApRDYUA1q20eLQyTPAS3qPiOlRLYvvGwApIHPLj1wipXbJVnlCXMDlI2QomqgGqAKmlMOUHzJgO6E1tu8zZiEgCpruAw5NCY3To6atC6w2efbrR3q0kAfSkj6UvRShgHZgP6dA50qbKFySwCdlRTXdiTrmYLttxTAqSiQvu9l1LViSSwLjOgwyYNhAHabs+qemXZ5RKEqWpc1QViAzimRcUj0I0kee7bFto7LiYgFC9oLG0ggsCB/VrTBXmIzdouhaFEOvgrr2ePqt1XMiRIRKQGRLds8cfMkmEt73cFPCSKRZhZKhgcMOH7wwspDtrnhHttush8fIV3H7xQlDJf8Al94ztmlK0U3mGWWw+8dJl+HiGfjFFqmklzjxfhXlBMtiFDI4H+5iPWIz6Xx8MjaaqIOIP3/EeyVMloKvKWy+Xrn1vgJGPWMWu0KFTagcvZ4BtC2UN+UXd5iOcC2tTjeIMVsWT0F7bB6YaP1jHIm7UVS1OjlFYNYKQrYylT89NC0HSZwzrCFU1sX1iyTPY4muUBxHjJGiRPFAABp0I6ZLTMDLTtBqnBuB/eFkqcpTEYYP+KwStTH3z/AifCumD2zswzqQQ2QavmTCmepvDskNTD5/eNOm26uBxECW2TLWHcOHy15xaM39ITxL4IZS2MX7TnCB5oCFFzXLD7+kUm2NRqZ74tVkG60NUTKVxyi1M2leUK5M7EwUldBWFCXqFKFoFmKIeg64xaAXp1wiJXqIJ1g/e5+eHxEE4xe/WMQXK8J4u40P5gMZFybP4QoJxD03VIMNrtn/AOkQcQpJbz/eF9knEJ1D1bUYFufrEwtlAh6kEAc/yIm9l46GyJ1QBr7H8wd+lML7IPEimj/n08ocd8P5oiyyL7lWQGUXGKnzI/hGrZnByAINvO8VJKWJfAJGJU4DJ1JJ5UyEZuTfiUVGDioYksKJBySkHEZ8YFs1vWqd3qiAVAJAByL0GiQkgqVyqTDeDP6RuxawEAKIUsuAAcSMQNRlDHs0yprmrDGMN/mySlU0FvqTLB/hGD+Q5kw+7E3uAasAAAdXzHGFSp2wS2mj6NahmIElAE0xqPOpgxKwUh6h369IAkzggTHIA7x0vpsj8xs96MngKmeFJhUqW5j2137KSC6xnRwcYFs9oXPNAUy/JR46CJu2U8opvax+FxXUnB4x1pmjaIJDmjYinGNxfU1KJJT7CPmdolErzZ8ecQaVlYWTvAUCmwpTCKLMoqcZseYp65QyQl5ZBx3bvuIVTpvdq3Fg+lQXhOlwC93Cz/Vjx6Y84XJNYY3mdoPu82LH2hbt15RWPCcns5RileMTmHCB1rzEUSJNltgU52em/aJrb4gKVO2VddYRelY4/n8wzjuwKWqJykAkGD7JZtpTbOdR8bzxgCxrZdOjQ+dI0913dUkhkpbmSYlkdFcasrTZyaAa8KUx0xi5Nhfc2WZegbQeuJhsiSWYBsAw8h1vMRtiNmgqrM5cByiCZcTrsoBzB44/LenGK0unN9wJi6bJLknHUq6cxQrHB+TtFEBgtvsm2HI2TvYvudWEZmeNlTDWNoK/SXGhZ+WTwmvW70zHKQyg+52yI1jRjnWmZssL2hZZy0ey7S2EDTFlI2cIFE8gvFvNmdyofyZox65aRehYPz0YVSlE1BglFoZiDxhKHsMYO8SSh/hojL8Wn2/EXyFsW63QrRSLISEEYUFX8qfaPEKwGTgOctw9YvlyxUOwNOcXrstA3mGxeEZZbCLCvZbd7fsfSDdvdAshIBrl8dHzi/vU7/KIssjJC3IYOQQKMMSczoz06qVd1tbamzGNGS+A4DTIDjvjLS0qyekWd6pwDVsAcI3vGeUslGlFvKiHNEgsN2QA3484e3LbO7KUmubVqRg25xlq+cZe7ZSlqY4pbzO+Nlctyl+8URg26jj8NGbJS0aMds+j3LaRaJQQVFKmxSWOWDhn3GJTrrsyXExc2Z/5iwB5JApGas9oMvZNUsKHM8oNtVqKkurE4cMHMJDLSoZwpjeRZ7Og+FCAatTSLp94gAs3WsZIXgU+E1GRdiKY8IDtvaMMeFK54co5ycgUNbztxU4NGwOR6rGeUylFiBrpCq8b7KltgdR11SBJ8zEglifKoJHqYTzZRaNPJnAAhWdBhGZvyeG2XGOWVfu8L7dNLljjh55eULbVbHVtA4kuNytOBikMYsslBBtbpZ8CYgJ0BJmU5RSq04RZQJOQRNtNeEDm0UihcxzEYqoJE3Iv7ysXyJlR6wA8HS5NEtia+tOt8dJAi9jy7LNtzRhwOrU9Y3VklOwDskuN7AB2yxeMddqNle0Kg7QfcHr7Rv7tlYK1ALdcow5FbNsNI8VZykEsN3HB4VWpQCS/1K82HsN0N7dOqQA5yhVOo746mvE9bonRQW92TjQDLSPWSA5B/PlBaVAOzcThEJqknGr6UiiAxauYlVNoPvZvuIFnygzEB8jqOIiy3XcSTssx3e9Kwlm2hUtWysFgaPlwf2i0VZGToXXrK8Royh6g5iFcaC92WgLTUjHgen5wgEaYPRkyLY2ubHnjyjRKuAlIUAzihw3xnbrJaNjYr62wlKsQG8v2iM3srFaM1PlKQreMovs63DgV0+IbXnZgoOCPn8wplSGLHAvybf6vugWNEJSau2/8w4sqgUsGYP8ANfOFey3Gnln7wdYSxKfL3+IRl10MmowA3v5MIj3KtYi7El8aDjWD+7Og9YnRQ+TS5pDgEsRXfEEx0dHpHko1XZ6WFzilVQBQZUQCKZ843fZycVIWpVSlWymgYAB6DAYx0dGHJ02Y+BSVkqJNTTHl94styzSunsr7CPY6M/0uB2sY8PiMleMwsBqU5DefePY6L4yM+CHv1EVL1PuYfBAEscSfRMdHQ0zoC28UsjgVN6Rnp6q+UdHRTEJl6Q2qRU8dHRdEZfDjlE8o6OjgIgMYdWBI/wBI/wBSvYH3jo6EnwaHTRXOkevzG/l0cjIADhHR0YZdNy4hdayyjz94VBWeJfOvvHkdCro/wmtPxEZ1Hjo6KrorBFzDSuUB3xZkmW5AfD1H3jo6HJyMzLUe7XuJA5GFS8uAjo6NMTLIa2UsqnWEMSc82j2OiDLhaFGm+OUa8o6OhQ/SdmqH/pf1EFSaENSnyB7R7HQGURfaBVsnT/8AqDv1KtfQR7HQo5//2Q=="/>
          <p:cNvSpPr>
            <a:spLocks noChangeAspect="1" noChangeArrowheads="1"/>
          </p:cNvSpPr>
          <p:nvPr/>
        </p:nvSpPr>
        <p:spPr bwMode="auto">
          <a:xfrm>
            <a:off x="63500" y="-825500"/>
            <a:ext cx="2676525" cy="1704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 name="AutoShape 4" descr="data:image/jpeg;base64,/9j/4AAQSkZJRgABAQAAAQABAAD/2wCEAAkGBhQSERUTExQWFRUWGRgYFxgVGBcZGRgZFxcVGBgZFxkYHCYfGBojGhgXHy8gIycpLCwsFx4xNTAqNSYsLCkBCQoKDgwOGg8PGiwkHCQsLCwpLCwsLCwsLCwsLCwsLCwsLCwsLCwpLCwpKSwpLCwsLCksLCwsLCwsLCwsKSksLP/AABEIALMBGQMBIgACEQEDEQH/xAAcAAACAwEBAQEAAAAAAAAAAAAEBQIDBgABBwj/xABCEAABAgMFBQcDAgQEBAcAAAABAhEAAyEEBTFBURJhcYHwBhMikaGxwTLR4RTxQlJicgcVI6IWM0PSVHOCkpOjsv/EABoBAAMBAQEBAAAAAAAAAAAAAAECAwQABQb/xAAiEQACAgMBAQACAwEAAAAAAAAAAQIRAyExEkETMiJRYQT/2gAMAwEAAhEDEQA/AMd3RZ4Hdo0KbrOzUh9IRW+XsmojOpJlnFrpR3zKxi2Za2LwsnLj2XOcMYZo5Oh7OtAWjaSWIEZi1oJViTBaZhTFFoOcLSQ1suumW6o0Eyz7QbOFlwodUbFNhCkuMYnKVMdK9GSXZynGOVKeNBbbsJNKwBNutYBLGntrAWRDeGASpFaAxsbhleAKJSDrC657pJ8Sgz4F29Gq8aSVZ2rjTkG3wskpFY2kGSJhAFd+hLvj5QHe98FCSkEgtxHllxiuZMAc8yQCxMJ72tYNXo2A5xaKRKbYFaL32EkupyaZMMxTlupGcm2ha6ZQYZZmF8hgIMl3dgwinogxKi7yTDW77AkKqThgM9IPTZNE+fA4xeiz5gdZGFbCkLp9koQ/VBAE2SpBfAg0jRfpsCRlAcyyOd1YCYWKrNeWwkjVscfWGlnvopappi5w4D5hXartxIhelTEwbONrI7RbSSMxXI01454wHbLx2iQ4JxZsuEIpFsAI3b3htaBQEAEGjYvm3k0F7QV05FgEwPhyiH/D6QXID8IZ3PIT/wBMlKv5VVSRoNIdGxBTFaGODguOBpEZOivg+aXt2bZW0nBRyyO7lEbBdRUxpQ1IOeW8eUfR7VYgkEEFqMQ3tHKSCA4bZBwYA6EgMxgfkCsS6ZZXZ9TuwCkkAsD9FX/fjBVluohTFIOeWBz+/GNbZpAVQkDayOLBjRsYOVd8tgTtADFhXewaozjvLkP7UBf2YIlqPhAABLZ5hg+Ix8od2i90oOI+n3L/AH84CH6ZNdsiuuJNCMMKYQPetjQojZmuoAUbiz+kJL/nbB+aLYZab2B7tjkonzoTyy3QRdl4OX3DzjKTZS0YeJqOC3Aa5RfdtsIUl+J8iHiKxeZbRTUo6N6mcNkDrp4h3vDygZE0DaAqUgvuOAHxEGOpj6XDKEYI8meJuTPkdj7WITKH+mVrzJiyfaEzZZWoNujrhuF5W2qj6x1puyYsbKGKdRHkOFcLKd9MrODmkRQiGFou1SCxECqlnSGAjlLpFM0xInKORIJqRQQrHQzuRVQ0b+7LOstlGe7NWEAA92+hqfMNH0a7bJQeHeCHEZpzNEYUU2O59oOWfyeDZdypTVg/CC9tqZbo8nT6RlTLgM6SlCaJTwAxfdCsoCiXNE4AHD8wXa1urPBy/KFc5Yap8mpF/flHKNs8t84AFvq1xOEY23T3cYAnHcHw4mH9qWASAcunjN2g16oPvGjE7iZ8umW2RTADID3+8PLus4VQYu+6M2qczRouz9rrrm1HipnY0F0kBj6b3g1N2gI18t0E7YITo9K1D74uTaHSxOHzHOgWKJtgqEjP2fDrCKzc7401bjuFYYrmDe9Kni8Vm1ip9h9+EBBszdssIBJIZO+jxj70kMvaGB941faK3k0eMva1uCD11rBOA0HPzjQWVe1LSkYkOP8A0uITyZYIf9+vtB13IKVjz4s5POBdFUrNNctqf6gNrQ/EaayzaYceEY+TZmXtDBgQxqDTAQ2TeQ2c/PryiEullZO97d4qGmHAxRZUrPi6A1gaS8yYA5Nc40Qu2hb03jagwiCU60AqtolMcTgKYaVxw9oWWi9phUQpTnUOODNlu3wRbVkBILPida74VzZQelDDtCWEyJ4WkhR8WL64jHI1xaK1zC/DAYgNmCTuww3QMizKBf3glMpiyn0arQUmc5InZZykkY82LY6Q+s0nbSlhm75EjljQQus0gZV4/YYwzkWpmAD8hju/eKJL6TbfwOuycRLmJcqJUQmjFRLAqbLE+fk17iZon1hXY0bSgdkJIIq70Ma3vBp/9g/7oeKQ3o+b23s5MMky0FnAAgiwXWmzSAg1UBUxprxllKXGUZO3zVLfIZxP2q0R8OzO2pIWs0/EBzLoKv8AlJVMOYCTl1hD+TYpin2UjZfEkV5EvDSTcE1KgxToWSFPUvTBsN9M3hNsp5SPlM6Qor2dkhRoxBcHgzw8ujs1Pd5tnmbDPt1Ab5FDH1RPZmYpA8YlzSGdIoeKWbDy1gmwXKqWA6gTnwGRBBf0jpJtVQ0aTuxDcthKUtLRQMeWriNDKw0g0AMU0D1pr7CF1vc1TTi/zGWUKNClZXNtDFq84W2i8xVjhr8PAd6zJuIc6sfnD1jNWmapJ8dTvfHSIqLb0W0lbNFPvJ839YWzrYesIUpvNWFABUtx68oj+tJz4aVin4xVkQxVLTshZUNog+EDAb98IpyiSaZ166xhrYphMojRZURqCKPw+YDtFmYFWJJ+Mo1w1Ey5NsWTZjq4dNGj7JWFS5m564+8I7NZiVvGy7OTxKQVfHODJ0RSs1Um6QAzE03exhTPUEKIz3nXdCiydt1zJ4CO98QJSESTMDJJSSdk7TAguQMs4c36e9kiawcNVNQRqH+cM4nck9oak1oCM18S+vwINmXX4AWcnVh+WhPYbWiWDNmHwpFH10pFc3tWuYlSx3qUJXsbSpTS9v8AkJd34YRzcn+p0Ul0VdpLvUhy759axlkqrWN1eM/bQCQXOOm/1jIW6RsrpmPxDwlaBKOyqxID1OyMoZy5TnHeN7GBJEqhpiKcYaWRA2eHXxAkWgGWViNkiuX2gaapjrWg/AiEy07JpkR6YwLaraHcGvtC9KXRpuzMoLmMMfbjG0npALJY4O0YTsTNHenKkau1XjsqZg1Kv6GunzFYNJGee2L7Rd9XxLct8BT7MCSQAIdmeFpcbm13vAhkJfH96decNoWxR+m04j0il/H10I0hlpTL1Jx8soQlSdrDPDLODwCYRZpiTRq7vzDBEsO+Aaj6mFsiWAdrKD+/BfUdZQE0M0NbCU7SQHfhj5+0NHHRVGfk20jDmR6NpDL/ADgaf7RHeg+WSm20ElLwHMsgCgGcHNnbljA0gqlywCCVtVm9TFQmHaJBIwoxCuMRgnFWVlTY1kg7VAlJyrXmHg+XPCQDTxV3lsjCNE5RxqBoB5UirvmJKag8sdRlB/Js7wOpt6ZO3nnC60XuwNen3wptluI5YPCO03kee7PlCyk5DRikahPaAAEklxXADkKiJy71K2DkCrUBpxjIS7btVUl2zVQcHLPDKwzEJFEmudFppk5OMScJMf1FGgtUolJLjLDXTdyhBel0lipwQMWI1Y1HGF953+pwNqgoeG4aZxWL3USHFDho1KbutIHGMlaALXZWfxAg6ZaUximzSWLnBqYVP2i68LRsuC+NGZtGPmIDkWpxTHHeRg24RoRB6Y/s8wIGu1i2+KnBIATmd8KBeBzJw5VwYQXZLUHHFn+Y44KRKYKOZxjQdlFoUlSCfEQRvaoLb2hDMXQ41eFdmvBcqZtIJd8m+Y6SsldG2sP+H3d2jvpU0o8W1sjDF8QQW3Q4vLZlSlgr2lLKjk20qpLCMwjtdOKKkIG+pb+1OPMx1ns8yayyFEEeEroTwSKIEclJ6Fbigyx3fJnylWecW2mIILGlacCBFt19hEyXSqcqZLJB2SwFMPfJsYCFjUpLgVyd8uBccRAtovi0SfC7blEMeCsFcwDBcZLgFJPoz7UTZaEMBw5NGKtaXIONCI68r1XNV43HID1EeqU4A0+0IlXR7tl1mDo4YP6iL0DE8oFQvZB660iv9b4Sx8uFDDraKcB7XaSlagcKt5+seIDtloM+JiEuR3ytoY6PFiXTuIxyNMo467Nv2Y7OvKM7bYksne2PJ/aIW2apBIUfzC2daVTLvQpM0oEolKgMyScQOZgexLUpa5XeInBGzsTUOkKcAtsKZTVxbEGEVu2B1dDqzWxSmQny6whnZ7DMUMOeXB4y9kMzaOyWOT4Ud34CGt0dvpkgoFokTO7mv3a1I2QoJLEjJQrlhHJtvQGklsPt0kgMrfg+6FEwZRt7aqVNSFpaoBD4FxGavdIThTHqkUTtC8YDZpuW/wCIkZhFeNIHs58XLLXWCbR9R9IneyyWiNnthB2x4ykuEmlG/HpDj/jYf+HR/t/7YzVtsMwrlrkh9pgsvROyK7WnDjrAn+cjUf8Axj7xy/xja+o1VotYSGJc7st9GaBjbmx6/MDT3YmnX2hXaRoYWeQaMBub3GGLbmIbJx1WKZt85DzMJ5ElRfTDjnFVtX+1dw+YCgzpSSDrXeTmpG9n9YVT5+8cvtFRUXrXT8RCehmq8VUSTkHWaYlhtNR/CAnLlTP7xdab7SPCEO9H+yatxcwkQBR38ndmauLRYVBX8RHWmsNYvTyZLUumzrnhygg2Q5OU0FMzg75VAHMxBBTUgGlA9BTWp8zEFWlRcDTecy1dHMK6CnsIWp8KkN9VaMPzppEJG1tByzU9YFu63Eqck458c4ZXklpiFAeFdH1IFRzxhU/h019OQkKdyXfDg+WjmCU2B07RZKsiM86/fhAF4ky5stQolXuxI9H8ouvJS0ALqQkuwf6FM7cC0FtiqkeTrSpJKVDec35+UBSJXeKA9B94ad0mamgcHHXc2984UWJfdzShiSaAa6Nxg2Ctn0Ps9d0pAYpBehzfjrBt5XYvvETJE0JUMUKqlaRlSoOh3whu63KQfFLJphl6Qxk2pCy2bvsmhHCO9Vw5476de9gtMxARK2ZTk7StonHHZYOA5zrB8rs4kSEoWdspDbRz/EFWS3pFFYYPpBVrtAUhkVxw0P7wXO0IoUz5lfdy92XTh7Qss6tY2l+o2Zattq4ahq1PCPm9vthSojCtfhoROx6rYZa7ewJ/fQQAm1+KmnI0fzeF86YSGGr1iqWXcPwisVoWUtjCxXuZc0k1SS5HGHk+0hQ2k4GMWuZV4bXbbinwnA4n4gyjoEJbN9/h3PlnvrPM/wCoEqSDql3HFi/KH8qyWSzLPcoSZqqUegd/E9BUCjYtHzy7gVT0d25JIZt8fRrouIJJaZ40KG2mhYkPVWKlZOGAqBm80m2POkUXVdoTMX3wZKiwOQJr5PTm0eWbsapNpEwzlBKVKUkJLbJUXIC8Ug+cM7XKUraQ6V0LoOLbtIRm+58p0/UBQE/UncreNc4Zpr9RE0/2HV+zEol+HwjIaOT1zjOzbbtpfTSkLLxvObM+o0xb2wyimVNo4OOX3hIRa6Uk0G2Sc6gAYMtk/Pn8fHrCqQavziNvvEhL6Ev8jh9oDWysHSFV93uoTFBCmBY0wcCuGu+FH6ubqP8A2iCbw8bEZ14E58DEP0R6EXSVEJW2bqYC2urYe8CqVx5wbbEqck+RGPD8wnWvxMzUPTR56dyN7/Ua2aX/ABBtnFt1fb5ii3WMEOku2mhwfQg/eL7D9L46Uq7g8jSB5kxksQz+HNwUqbDzpG9VR57uxVNS+WDDA8Nr/bURSNPzhQwbMkHaJGefqC3N+cDqkNnvenlxG7fCthXSkIeCJd3hwBj1U6RWJgHHQRKXOCc69YxNsrRdaQlCa56QpmEvQU54Qw7rac8/b7RyrIGJOQy4P7COsFCtSNlQODnLB40NrlbdjBcEoIUMcAQD6Rbd/ZMTJG3MUraISsIkpC1pS7BSgVClCKAwjvubNs6O5SralrfxMQ4BDgpNUqdgRk+NYWMk2O1/EJvhL2dCh/Adp3xZTU5P1SHF0yxPk7JAwIcnHHWuRiiYkf5ctSgPoOeBwGWP3ifZWYTJUatgWGCs8umEPZLz/Yu7PWp9pKsUY5YFuYOMVXhKWm3IXLSVKxAOoDk8KvC67bfsTNouyypJP9yi3W+HN52lUpSJ4B0c4eIDPWB9H+GglXm5/wBSWoE7nbyglUiVN+lVdGqPkQjsXaRK6qA63w4s1olKIUKKGD5dfMLI5F+ytAYeLfifWIyrxOG+oq563RCbeRdXxnxgNFp2quGzP39YMQMLtSj36CQFIagOFSxSRgftGEvOyolT5qWGwlawAcANo7IHJo2cq1A+AkNqaMcjGY7VyT3m1Q7WLZnM+xho6Ys9oWi6kzASghJH8Kjj/afgwvtFgZ3y4iClTiAG8vaL0W8LTsLSD/VXaTz3RQkZ6bI3fn8xKTPCd59mhjbpZToWwORGUKpk4HJuUOnYKo+l/wCFV2CbMVOOCBT+5Th/J4+hy7AUFWwQkrDOwywPJz5xjv8ABqeDImgfzj2Mb8jxRNfR3vYmuPs13Mxc2YvvJi3BUrQ5AZYCKr+usE7ScToWwp7cqRoJhhXa5u0WGED1s7zowF4yakkMRu11GXsYBlqBThhj1xjYXvY/C5ZsnFRw+0YC2zDKURk9GwrkY60w1QcmZSmh9oUzrcEkg54g8X9niuZeTHcSfLWA7wVt1G4EZgwVEZy1ouu6rjQ09Ya91vgS5LNQanpvSNB+hH83tAlLZSEdDW3TiMU+8IbRNrg24/Eau2yTkT7/ABGZt1kfjqKNx19489dNfUMLCugKQ5Z88WIb9optaU1xSd7s5AcEsMn1dscYHuML2lJajaOMmfdB9qsYSHOJ5AGjsKZNpQDntT0YJKmAiYzjLWhwYc/xuiidi40qMTTUwSJoqBVi2uPTQ+snZvalBZo+vEudP2jm6F6YmZLOIpxi6UQ1cRGqtnZphQuPtwzaEdsu7ZJYM3p1rvhfSZRf6V2ebRhjg9NImmYAutAaMWbpohIQQWZ4stconeTlHMK0xha7QjZSsL7ubLSyVIUpKmD5jDEtrFXafbtFis82b/zQl1khlKCiUpUr+ohKYBVPQCnvkqKUqdtWILKyIcQXfl9i0JUz4Av/AGvshssVHnEXaLqrEt724S7KJb4lJNaNtA/EOOzlqSmzrqHKnYh6PnoMOcYm/J+02lKddVhlJvcJspQA6jQNk+baRprSM7atpi+VOBSpjXbKh5v7w0vW91TbKJQJJ2gWamyBTm5hbYbGaADQ+jQ3XZgnnkI70kweXKIyuy+ZU1ITsAMACDTSHcqQjIlPCo5vGJm3d/Fgd0XWS9p8rPbT/KrdoRV678ISr4Nb+mwmWAsSlQLtjiScnMAT7KUIKjh61fT3gSXeAW5QqhfwLLKD5OfqqMY9mXgSNhYKXpWvX5jkwtFAtXL5iNutqZiClQY5FqfjlFFo8MLrYcdcodCWCzQxIx9vaIJcZ44j7x4FNTH8Y+vtFs2Xj0YcTTPJtUtmBSEdqT4sG9oapLb4FtVnJNA/GGg6YJq0OuwXahVlnMzhRAI3R9ul3g42ghZcZB/bjH5vS6CFCnOPpXZztqmYgS5ithQoDkcMfSOyL6DG/jN5Pt6jghfMAe5EVyZ8x/pSBmcfbOFMu+GdyDoPiAr07Zy5YYVOLDhGbvC+kM+1FvSiXVYpy9OUfJL0vbbJpE797QLnq8Ro9BkIRLmxohjozznZf+qJDHkYMu8FSh68IUSg5jSXfZSgbzX7B9YebpHY16Y6sFmNC3hr9uuMNtlP8o81RTY5DISNWpxrB7p3xkbs31Q+nylAOTyBeFVvlKUMHFcg/GHsgFehGRHx7vFdrsCWZgSdQCfwIhJUGMhd2RlI2ZqlVqHO4A64Zxbed/WMjYmeAMGU4djQHZxANMWivY7h8gpn0GIBwyeBL+/wwWSkylNtJSFk121DM14RXF/LvDPl09Cu9LvCAJsmYJkpZICk/wAKh/CoQZfl9zf0MkywCNkJIOG2CoFx/E2yS2bwfa7lFjsqhNmqnTZxS5ODp+nZG4UcxZ2dR3QUmckLlLZWyQ+ycCQ4pFfNkPVCPsVeU60zlIExR+nZPdS9gAB1GYpOy2gABxh9f13mWpKjTbFQMlZ/PpGnsq7NKS8tSAMWcDzHwIyHaLtClaglwQKUqXOYbAwJbekPHm2KFyHV4X/HOCESAcXJz/MULmu5BDgPpT3GcE2GWHdyH96tQ5YQEOyq1WVCkUScdfRusIXyrGNlbA4HUboY2mYQSH4xGSvwq1YnyIjPN7NONaMetCfoKQrZURxAYxBBoWAA60xiy1FlE7yeZb5itCSRGlsj5GMhQAfNwHiQW52id3lAswsBy684jMmdekTGqhouoLZs3zAqmJ13674plT8jmMo9lTDjhpBSOLJlnBTss7+8VoUuXQupOmPlvguWXicuTUv6wPTQ/lMVz7RR3oflqGBLTPz6fKG9uujvKod2amB4iEM6yqQWXT264ReDTM2SMosjJJJc8oK79yemaISp4aIBLQ5MP7oKSCcsx86xV+lru3U9oskTA3H7GL0WgD2/eFKC+bYzk3W+Ap13qSXDmuUaFclKhkDAc2zNj1wgqQrimKP1s0UdTaExHvFGtecMF2UCu17/ADFa0N0P2h7E8lCEpP1RC2WRLJKQ2L/Ee9yXwg1QBA4esC6YfKYNd1kCaqxow4164xp7HZgSDkGjOSJZKgT+0aOxKaU+pA9B1yiWR2aMKocA1JO4DnXrjE+83eoiicaprm7DkwiOyn+YxCy9H0GySNlIHk+Q9hEkyAcK88T1UmF8q9ApRDYUA1q20eLQyTPAS3qPiOlRLYvvGwApIHPLj1wipXbJVnlCXMDlI2QomqgGqAKmlMOUHzJgO6E1tu8zZiEgCpruAw5NCY3To6atC6w2efbrR3q0kAfSkj6UvRShgHZgP6dA50qbKFySwCdlRTXdiTrmYLttxTAqSiQvu9l1LViSSwLjOgwyYNhAHabs+qemXZ5RKEqWpc1QViAzimRcUj0I0kee7bFto7LiYgFC9oLG0ggsCB/VrTBXmIzdouhaFEOvgrr2ePqt1XMiRIRKQGRLds8cfMkmEt73cFPCSKRZhZKhgcMOH7wwspDtrnhHttush8fIV3H7xQlDJf8Al94ztmlK0U3mGWWw+8dJl+HiGfjFFqmklzjxfhXlBMtiFDI4H+5iPWIz6Xx8MjaaqIOIP3/EeyVMloKvKWy+Xrn1vgJGPWMWu0KFTagcvZ4BtC2UN+UXd5iOcC2tTjeIMVsWT0F7bB6YaP1jHIm7UVS1OjlFYNYKQrYylT89NC0HSZwzrCFU1sX1iyTPY4muUBxHjJGiRPFAABp0I6ZLTMDLTtBqnBuB/eFkqcpTEYYP+KwStTH3z/AifCumD2zswzqQQ2QavmTCmepvDskNTD5/eNOm26uBxECW2TLWHcOHy15xaM39ITxL4IZS2MX7TnCB5oCFFzXLD7+kUm2NRqZ74tVkG60NUTKVxyi1M2leUK5M7EwUldBWFCXqFKFoFmKIeg64xaAXp1wiJXqIJ1g/e5+eHxEE4xe/WMQXK8J4u40P5gMZFybP4QoJxD03VIMNrtn/AOkQcQpJbz/eF9knEJ1D1bUYFufrEwtlAh6kEAc/yIm9l46GyJ1QBr7H8wd+lML7IPEimj/n08ocd8P5oiyyL7lWQGUXGKnzI/hGrZnByAINvO8VJKWJfAJGJU4DJ1JJ5UyEZuTfiUVGDioYksKJBySkHEZ8YFs1vWqd3qiAVAJAByL0GiQkgqVyqTDeDP6RuxawEAKIUsuAAcSMQNRlDHs0yprmrDGMN/mySlU0FvqTLB/hGD+Q5kw+7E3uAasAAAdXzHGFSp2wS2mj6NahmIElAE0xqPOpgxKwUh6h369IAkzggTHIA7x0vpsj8xs96MngKmeFJhUqW5j2137KSC6xnRwcYFs9oXPNAUy/JR46CJu2U8opvax+FxXUnB4x1pmjaIJDmjYinGNxfU1KJJT7CPmdolErzZ8ecQaVlYWTvAUCmwpTCKLMoqcZseYp65QyQl5ZBx3bvuIVTpvdq3Fg+lQXhOlwC93Cz/Vjx6Y84XJNYY3mdoPu82LH2hbt15RWPCcns5RileMTmHCB1rzEUSJNltgU52em/aJrb4gKVO2VddYRelY4/n8wzjuwKWqJykAkGD7JZtpTbOdR8bzxgCxrZdOjQ+dI0913dUkhkpbmSYlkdFcasrTZyaAa8KUx0xi5Nhfc2WZegbQeuJhsiSWYBsAw8h1vMRtiNmgqrM5cByiCZcTrsoBzB44/LenGK0unN9wJi6bJLknHUq6cxQrHB+TtFEBgtvsm2HI2TvYvudWEZmeNlTDWNoK/SXGhZ+WTwmvW70zHKQyg+52yI1jRjnWmZssL2hZZy0ey7S2EDTFlI2cIFE8gvFvNmdyofyZox65aRehYPz0YVSlE1BglFoZiDxhKHsMYO8SSh/hojL8Wn2/EXyFsW63QrRSLISEEYUFX8qfaPEKwGTgOctw9YvlyxUOwNOcXrstA3mGxeEZZbCLCvZbd7fsfSDdvdAshIBrl8dHzi/vU7/KIssjJC3IYOQQKMMSczoz06qVd1tbamzGNGS+A4DTIDjvjLS0qyekWd6pwDVsAcI3vGeUslGlFvKiHNEgsN2QA3484e3LbO7KUmubVqRg25xlq+cZe7ZSlqY4pbzO+Nlctyl+8URg26jj8NGbJS0aMds+j3LaRaJQQVFKmxSWOWDhn3GJTrrsyXExc2Z/5iwB5JApGas9oMvZNUsKHM8oNtVqKkurE4cMHMJDLSoZwpjeRZ7Og+FCAatTSLp94gAs3WsZIXgU+E1GRdiKY8IDtvaMMeFK54co5ycgUNbztxU4NGwOR6rGeUylFiBrpCq8b7KltgdR11SBJ8zEglifKoJHqYTzZRaNPJnAAhWdBhGZvyeG2XGOWVfu8L7dNLljjh55eULbVbHVtA4kuNytOBikMYsslBBtbpZ8CYgJ0BJmU5RSq04RZQJOQRNtNeEDm0UihcxzEYqoJE3Iv7ysXyJlR6wA8HS5NEtia+tOt8dJAi9jy7LNtzRhwOrU9Y3VklOwDskuN7AB2yxeMddqNle0Kg7QfcHr7Rv7tlYK1ALdcow5FbNsNI8VZykEsN3HB4VWpQCS/1K82HsN0N7dOqQA5yhVOo746mvE9bonRQW92TjQDLSPWSA5B/PlBaVAOzcThEJqknGr6UiiAxauYlVNoPvZvuIFnygzEB8jqOIiy3XcSTssx3e9Kwlm2hUtWysFgaPlwf2i0VZGToXXrK8Royh6g5iFcaC92WgLTUjHgen5wgEaYPRkyLY2ubHnjyjRKuAlIUAzihw3xnbrJaNjYr62wlKsQG8v2iM3srFaM1PlKQreMovs63DgV0+IbXnZgoOCPn8wplSGLHAvybf6vugWNEJSau2/8w4sqgUsGYP8ANfOFey3Gnln7wdYSxKfL3+IRl10MmowA3v5MIj3KtYi7El8aDjWD+7Og9YnRQ+TS5pDgEsRXfEEx0dHpHko1XZ6WFzilVQBQZUQCKZ843fZycVIWpVSlWymgYAB6DAYx0dGHJ02Y+BSVkqJNTTHl94styzSunsr7CPY6M/0uB2sY8PiMleMwsBqU5DefePY6L4yM+CHv1EVL1PuYfBAEscSfRMdHQ0zoC28UsjgVN6Rnp6q+UdHRTEJl6Q2qRU8dHRdEZfDjlE8o6OjgIgMYdWBI/wBI/wBSvYH3jo6EnwaHTRXOkevzG/l0cjIADhHR0YZdNy4hdayyjz94VBWeJfOvvHkdCro/wmtPxEZ1Hjo6KrorBFzDSuUB3xZkmW5AfD1H3jo6HJyMzLUe7XuJA5GFS8uAjo6NMTLIa2UsqnWEMSc82j2OiDLhaFGm+OUa8o6OhQ/SdmqH/pf1EFSaENSnyB7R7HQGURfaBVsnT/8AqDv1KtfQR7HQo5//2Q=="/>
          <p:cNvSpPr>
            <a:spLocks noChangeAspect="1" noChangeArrowheads="1"/>
          </p:cNvSpPr>
          <p:nvPr/>
        </p:nvSpPr>
        <p:spPr bwMode="auto">
          <a:xfrm>
            <a:off x="63500" y="-825500"/>
            <a:ext cx="2676525" cy="1704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8" descr="http://t1.gstatic.com/images?q=tbn:ANd9GcRd9bUYc1_DcMf1MLRW4HEgPrTukvr_Pys5fj2mHHDG2-rfknhK"/>
          <p:cNvPicPr>
            <a:picLocks noChangeAspect="1" noChangeArrowheads="1"/>
          </p:cNvPicPr>
          <p:nvPr/>
        </p:nvPicPr>
        <p:blipFill>
          <a:blip r:embed="rId7" cstate="print"/>
          <a:srcRect/>
          <a:stretch>
            <a:fillRect/>
          </a:stretch>
        </p:blipFill>
        <p:spPr bwMode="auto">
          <a:xfrm rot="1746788">
            <a:off x="3048000" y="-2667000"/>
            <a:ext cx="2362200" cy="1933576"/>
          </a:xfrm>
          <a:prstGeom prst="rect">
            <a:avLst/>
          </a:prstGeom>
          <a:noFill/>
        </p:spPr>
      </p:pic>
      <p:pic>
        <p:nvPicPr>
          <p:cNvPr id="7" name="Picture 10" descr="http://t1.gstatic.com/images?q=tbn:ANd9GcS_cgaRVLqgN0TJsMsIefb-uHvz2oG5dKePFYZAbLWN3OkG_Yq_"/>
          <p:cNvPicPr>
            <a:picLocks noChangeAspect="1" noChangeArrowheads="1"/>
          </p:cNvPicPr>
          <p:nvPr/>
        </p:nvPicPr>
        <p:blipFill>
          <a:blip r:embed="rId8" cstate="print"/>
          <a:srcRect/>
          <a:stretch>
            <a:fillRect/>
          </a:stretch>
        </p:blipFill>
        <p:spPr bwMode="auto">
          <a:xfrm rot="20122973">
            <a:off x="2209800" y="8534400"/>
            <a:ext cx="1847850" cy="2466975"/>
          </a:xfrm>
          <a:prstGeom prst="rect">
            <a:avLst/>
          </a:prstGeom>
          <a:noFill/>
        </p:spPr>
      </p:pic>
      <p:sp>
        <p:nvSpPr>
          <p:cNvPr id="1026" name="AutoShape 2" descr="data:image/jpeg;base64,/9j/4AAQSkZJRgABAQAAAQABAAD/2wCEAAkGBhMSERUTExQWFRUWGBsYGRgYGB8bHhwaHBohIB4dHhwaHCYeHR4jHR0aIC8hIycpLC0sHh4xNTAqNSYrLSkBCQoKDgwOGg8PGiwkHyQsLCwsLCwsLCksLCosLCwsLCwsLCwsLCwsLCksLCwsLCwsLCwsLCwsLCwsLCwsLCwsLP/AABEIAOoA1wMBIgACEQEDEQH/xAAcAAADAAMBAQEAAAAAAAAAAAAEBQYCAwcAAQj/xABDEAACAQIEBAUCAggEBQMFAQABAhEDIQAEEjEFIkFRBhMyYXGBkUKhBxQjUmKxwfAzcoLxQ5Ki0eEWJMJTY3OTshX/xAAZAQADAQEBAAAAAAAAAAAAAAACAwQBAAX/xAAoEQACAgICAQUBAAEFAAAAAAAAAQIRAyESMUEEEyIyUWFxgZGhscH/2gAMAwEAAhEDEQA/AO3q4NxjLEZ4ZzhqKoNQqae4tYHqO6dCDcWIIGKvL1G084AYb6bjfcdb7xjZKmDF2rCMDcQyutIFmBDKfcGfsdj7E42JmVKawZWJkXt9MZK4NwQfjGBEj4h8PU6lNqi2khtTbAmSZ/JABttF8QeTgOAwi4Bn7MPtP1x13ibKlImPTLgR1Ett845PxLhzqNbSZI1H+NlDT9TqE/w4J9WTzpSojOM5M0q5T3gf37iMPfDtbK8mtai1AdOoQ6OGMXBhlInpqFtsDeJ6RelTrfijST/Ev/cFThPw/MERHSDv1H974C7QLfFlbwPJVMsy1KNdK1MMgZqbXC6uYPSeHE+4I/KKnNZvLLVr0s1lk5bl6IKGAQQ2nV2YGQe++OcPRirU09XlZERuQY9pBxYcT8SDOOCtLQr03EMoDalSTzL0IItJ2G2DxqzeVLQHxXh+WVj5FY1FYMIZCpEiwmL/AGGEeQouK4JW4JN5+el/tg7K1FGl7wNLEf7dxhdwuo+uqjsD5cwx6dBDRJG89I++HT+otbZlxXNE2a7Fyes7Dr2Mz7GcA5EA1gDsN/jBXGHGoLBDATcd/wCnUfOBeBVorBpKwwgqupgQbQp3MxbEGJpOw8ng/Q1ELSy4FWpyhQCzwloi+0YkfFGfp13RaRBAGmdlkm1+gvvthNm8ilTy61fOeYSAYIdj0kIpAsTvAHzgrhKrXqNQUmNLFJtziLxPUT1xU+MfIcpN6Qrr0adOo4J81qSs50+kMCAt9yTUKj88B1uImAGAMXO4E9YE2+euCa9PyErAqNVZ9N91WnB26EuxH+n3wnBlgP8AY+35fYNjrpKKENWfauZpjemTsTcGI2EMp6FW+Y7WP4aKBanqDrfTvA5Y9RU2G0kjG7NcB/VlqGq6mrKMUjYaNTE9fUyr7x84C4bp0gOupXFxaTJciDBgEgT7YJaEuLTpllwfhtek9VUKH95qqjZj0b33jbDit4doyAiwYB0yQDBkHSW1SQILb74B8JzUpo93Csab95WNDx1Okre5ucUuervSBYFCqqToJhiBudZO+2463PXGTqyuEeUNgAzFagNLFAgmGa3chdxc/wDm+I7j/EHqMXqEGLcplQPa5xs8QcfNd+oRfSv9T7n/AMYD4bwc1R51RT5C6pYRcqJt7SAJ7nB441tiZO3xWwXh+UrPUSogjmgEjlUkbkkQDEm/zGGFHw+Xps5YtUZyiSdwvrqMW2QA726dxioyf6v5QJINDKxJtpqVoEt7xNjsS3YX1+Haoq03q1WGlmLVCxtc6lpCT6ROpo3LAX5hgnkfgNYI3tibwn4eRs061RrCU5GpSoaSAGg+0xPfHsffEfifVWLZdmUFQpYWLQSZ7gXx7G8JT+VgqeOHxoUZbMsjTdXU/XsRB+xBxTcP8WNpUeWz1FBDMWtoHWLmYiYH4fc4Wcdr06/k16ZHmVFPmgEhU0EAuw6abgk9AD0GFlWkVJVhDKYg3gj+f9RhE3Wx0bSGFTNUihUtSJif8HUZJII1MwvsbA72nCnLUpDEKzWgMOQfMsR/LGee4ppp+WEphRu6rDlTuGY2tO9thcYDzlVnUoQJmfKgm0TOubqQe7YGUn4FSezTmOK1BIFdxE8oqlt97i0e2Phz2aai3N5lKAahOk+k6hzNEaZsAZvEXx8rCFKU4tALAadTRtbZRf2Anrijy5dNOWWk1ekrKzlUnU2gNoBYaSDYxEwsDoQ2K5dgx2TYp66VWn7Cov0MH8iP+XEjQGliOxx0jjOXppXSrSA8qrAGkKFvCuoC2ESLffEDxrLeVXII6kfUWxNJcXQ2a0MMnngJ109dOAGgwRJkMrAcr6p3Bm8yNrCpUWtSygy9TzGprUDiq0VNMTIp6udbwShMWMWIxAUntHcfSQDB3Gw1fn3wZwWp+3oc0BakkGIgiNVzZhYC31Ax2JvnR0XaHHDuHvVJFMSUW4kTYwLGNje/tjUlADM1/NBQiTdSCZbULGDG/wBYmMaqea9LU6pFQs4INmDayAJ3FrSIvY3GG3DuO1GRlzFKi2nSsVEKsslvUUIMyCSTe5vvh+WT4s7GleyU4wyrUYBgwAgMJgwItqAMY+eGLVKZgmaigx/EYP5TgbjdfWWeI1E2HQE2F72Fr4feEcqopvVOotSUOg2GqTBLd7QEFz3hTiLCrCyfYbZ7JFahCi2sySbxq5bCwFrAdIwRw7OnLZijUYhQHWZI9LHSep6McLc7nxVc1RI1XjYXvaLdfv2xjlINdJErSDVm9/LGoD6voH1xuSXLIoGq4psf+IvKqVXq+aqTBA0sdW8wVETabxvgTg/B9WioFZtNQALA5nZZ09fSov21HvgevlKjURU0mCAfrb+rXxc+H8mwzKAwKdKmzIOpYkTUYG41ajA6Kq97WRVWxMFyexD4wyxXznqkVKrKAwBhUBZIInfSWIA35Z7nE7w52CpobTy6dXytSRe0MCRM/XDLxVmvOZ4BOtpH+UMx/kVUfIwjywNQhjGmmAunpMbx2EC3x746b8IVN3LRccE41RoU8yGcIG0lAolpMrCiZYyAewm+FfEeP1a2nzdMgRYRaxve9xNrbdsJU/eJknqd5jf59umMHzBmB/sO/wBsdF26Dt8R/wAD4E2bcqDCLdm/kPk/yv2xVt5NVaWSFoUPUi0BAJ3AuxO/ycF5al+o5IAKDUCkn3eJJJ7D+QAHTE6wWijDUWrVAgJEyFKlmudp16bbxNsN+3/g1R9tL/k38WRRklXQE1uXppMcpYnWR/lsB0H5JKGXr1UCKGdadwogAEn+ZJiTJ+mH3DOF1M25d2MTdv5BR0+Nh2xS1qAopopAA9B3drKSesGWPx7Y5yUFx8mcHkly6Rz+t4fMVHLApScITfmaLhfYE49ip4lwhKVDydTQ1XVMSSfLv+ePYbGUpKwJQUdCPgDCkFLzyVjSqqAIcMrBHPcAMZ3lbmSBj54jyKIxAa9ONJP46cwFBO7UvTP7sbmYK4jlhRrGvTIh66025jAYVFI9PSNQI6GIxoz3EKdNU3aqHBp0YHxLz6UiVCiIFrkHEs2pbGJ8VRPVGNmUwRsRa3yMKOIZoqjQIFupM817EE/u9QLGZkYcZl216mCjzCWhRADdQAemAcwIadv6HvieMuLpmzjzWg/w3wwnL1nqI1UwaaxB0MZJIBgCLSd7wOpHQfD/AAdWydNTq0ugLSSCSb9+UA9Bewna6D9HbUz+zDEMCz6Js02n/KARy95Jm0XtCnpEdiY+CZ/rGKZy8ILFCkTXjXgS1Mszheenz26xZrbE6ZjrYY5F4vy+oLVtcSfkWP8ALH6EqICCDcEQfjHFOO8NKpVon/g1GUf5Tt94J+uFT3G/wOSIujU2ONk6SXvykMALywuLER98DUtiMNa+VjylBGplXUB0LiYP+jST21YmWpJiYID4Zw2VspLEkiHTWRI3pTqE9Ov3s/yIdaFQs6tzAAmbwjRYgEGCPUoMhtrynenTRE00aL6SQ7PrVtW5IIDapmZBOxHTDqmUGScpKzV0gEmSOXaFiBBs0T8gA1+pdRsOC2S/FCIA7nFFwLOVaarRUMUqNEiLE6Yi0SdLLBJ9oxN5xtVRB3Ow7ziv/VmpZbSyvoqsjzEQRIUiRqaJBGkab3a4XEuHo57kzRw3JcqtYppBaGUmCJn1TPtjaoKUq7GxqMlFT3Vf2jkexhB98AgALPSIkjB1WjpoZdOvlmswj8VZiw/6Ag+uOxq8kpPwbLpDjw1mqpeilOSPNhkPpZYOoGZ3BP5Yvs1avmoHM1GmqztJDD+bJic8K0kywy7OoJqJVrsx3VVZEDD+HSZ+CT0wu8Z+LWqO1Ggy87kalnV5ehB0EBSysdySBNut0YtgJqMWB1+KK7pS1CF0h3NwtJAeWPxO3p+IGFwCgQoAUGygf33ud9sY5PKpIp6giCSzExsDMTuxAML1xjmqiySogdBuQOxPWP8AvheWX4KjE15nNQL9MPfBfDg9VNSgs7CoZnlo0wSZtbU5p39o2nExl18ypYiAVA9zPbrpF/tiq/W/KqVtKxISlTvOlUXSSLbtvIjrjoKkY5K9FBxfxGWYMjTzGLWCrZev4mmp/wDrnbAfCOHmtUVSdIa4JBuBvFr98A8N4PVrI7qOUWm9ySJAjteT8Dc26HlsoPMLnT+yUU0AG3KCx9twLdJw5S4oOMXkdsLyVBUWFECTYfb+gx5Kctq+SPnYflP3ONhOle0DH1bC/wDfb8sIssF2Yp661MHYGox+gC//ACx7CxuN6MxX5dWiFA29TSR3JsTYbA49g+MgOSYNxcg0qiKyhzUZ9X7kPIuI0kQGJJBvaTAxL1aSZea2liWnypuXa+py0kgLeCb+m5OFfHW0VNLCtqVirEl4YsdX4hy2ItB3nCTOVWKqQa8BY5xqFrkggCFvMRbvgZqiZ77Kylws/qtZnIaoGVdQNl5gXGkdFAtJgn4Bwqd5v2MH+h+DhbxHxNVakEn9mQoB0wx8sQBr2MTJiJLCd8A5PjrGpztqB5Zm/wBuv0wvLG1aCi6dFFlK/klKtN9NRWIj7RB6ggkEb7dCMdX8N8aXMUp/GI1j3jf4/wC2OQq9+vaxiQek+4t9cMOFcWSlmAPVT1QZ1KbnrsRv163vg4SU47HU4vR2QY5t47y2jNsbxWpA+2pLf/yB98aqviim2qnlcq2oNza3JqA90XzBqvaBU6bQcfPFRqFKNWozkLWCkOulQlQAEgFQwvAgs0Xg4ZLFUd+Qealo5mMsvnlWspaWj93do/06vyxsq5nzDVqNZi4eBsASZHwLL8RjfxyhoYvsTyfff+QHwwwuyilmIGxVz8QpIx55nGpHuIcMYPPqlRCjuRJ/IyO0icPTQb9Ry5mCXrm8G+u20bD6YdcC4bTqU2JAD8waQbGFEcokT77R9MKswx/V8sCAB5btbaS/tboB3xVmkniYcVUiVyJLZghhBWTHubx95visz3EXq6abkH9WUIpUR/w0jVBIb17/AHGJ3h1AHMGN9rnue5+mGa0gpqMP+I6/kgMfmPy7YXjrhyBX2aNxp6kNIepyAvyTH8icNsyyvmysqqBysmYCUl6xeIXCvhl8xSm4TVUM/wACmP8Aq040V86tOS8Qw0EbyXa9pkiAxIFyBHU43D1b/QZrboo/Efi39ZzFFMolQ5eivks6o2llJUkRGwCrY7kTtY6sxk/LCkt5lZwxLHmIVnYqs3kxck3uB0xNIoerOpisj1WgBRCwsqpJjl6ADeJLvNZgWkGWW2k7SD16WtI2JGLJOo6Eq3dgCZgM2oNKpIWNibBnn3I0iOgnrjTmaxPKN2sPt/2x4t9h0H2GPuTy2pfMYGG9O4hR+IEWJJvF7Ad8Qp8pf4Gy+MaGuTSmiAhvMFwu4uSZMEme/QgnfuVkaZqPEkAepoMAdb7A9bxt91isWNgT2H92ww4bCEFhUpnrcfBYiNW07AxI5rYbGVu2Ty+NI61kmphFVANC6ICmR3B+ARv7EkY15LNAUXZxGt6jQTptrgCTESIv2xPVeO6aWsRFNYJBHMLqGBW2mWibXwhfxMlaajhjlabctKSzVnBJAAPppgsJYyPSN2jDox5FEctui/PHKbU/OaRTDRTjeq3TSouZPp77xEYU8Q4woBqValNXU2Eh1omJ9IvVrQRYWHsImN4vn8zVqaq7lHj/AAkiaaGBoEsIZgdt4uxHpwFSo0qJp1OWtaWDgqikiynq957AlTGGrEktsz39jPK8UqJmXdHdCZXXUQM82aCfSrEHURO0ewx7CKlTLB2B5Q99C8qswmJ6WGwPacew9qL7/wCiflLwWZ8SJWbUEQiSzUiSpZnXRMgNqIEgRHwOkXns0aRaojISrACDa0W1EXjY7TH4sZ1RI5BG5IJA6EyJgCwIjrIG5giZw+bzOWMfnb03sIgx2x5rkrorlGTQBUR8xUZuTUTJhdIMCWZrmIFySAJPTbGeV8MmougMRVN1pwIYBQZ1E6QQDMEAEAwxJAxT5bwkvlGmqvTzacz02Hqp6oL0yIJ0exvFtxj7w7iBVHy1PTUqqxqq6tC1AqDnpuOYVtI1DTOrmDCxmuONPsGMP0S5ek6zSqgq9MwwbcWm4+Ijv0tjLMXERud+0za2+o9TJ5bWJxv47nGc8zio6gS6AAFAGugBOoXuJJHMRF1xNZjjkIC8BldVIkCQbhlIII0sNU9qk3E4R7Ci3Q3k6oq8ouSKmtnKT1AIR2pOQVInSxUMA2odb7DvgziXE+HjLVKNDO5pQw5aNRGdJBkLenKywFw3zOOfZ/jr6A9KoAtZACswQ6uOvaBOmd+kRjblXSu+mmzIaiDe66pOrVEGQupQBeNrm9Cdxpi2mukOvFClqat1gP03YAnr7gfTCrgldaZLMYEFQRusKSWHuFEfJnoMNILUAGkwGW4iNJ2FgYgg37+2BuA0kICsNmDEneGHlMB3MOrAd1x4zdZHFlDXTL/gdM0azBTIFUyO4ZQUME9VOkkG5Bm5xKcVypphacyKNPyxsLAk7AkDfaftjqj+GUpKjINfoDXgEKOVjp7EXjoWxzvxgwFeuu2ghR8BevvhmeTUKCS3ZK8CRTVYtMSZjfYwBcbmBv8AfBmacgUgYkqXJsJ1sT0F7D++i/hl5E7zeJvBj84H1wdxStNZ5sAQq36LYR7CR+WGRi/a0Tw+x7hdUCtUvtSif8zifyU411cr5jjkZyC9gDblEsYGwk26kRgDhuRatmKh/AoE33Mg/kAT9RihzqAVRTF11qsMZFt7SOkgC8RPXDoRqCCaTbE9bOVLqDux1XBHIsL7yZP54LWuPLpx0UqPgMSJP2H0GPnEcnTcghSgIOsFQFOklQeu1xIEffAz15+BMT2tH2jGZ8nGNGRjszWiajrSH4jzEECF63NhM6ZPVhg7MVZ5RsPckQNgJvA7fHbA3DMxppO9pq8vuEFwNpAM6zBE8oMi2PikiNI1NI5YmT8dfjCkqiort9iZvbZVcFpmgq1dncwCCCAvVGX0zcEqxU3G+MM1x/Lq41qKnlyClOXBWeoYxTMnobRNpGERy1Wtr1l6NJm/w1JEgGw02mCRBaw0m2Dczw4U1CaAmoBqdIAkvJIHMZJi5JJtFonFlJKiffZhxvOnN1QtCk1OnIASdRPtbfmmxJ37WxpyPCzUqFNyghjsqAWglepNgqyWYwJJOKDJZNstTrKzAk6aVYrY6zJ/V6JiASNJeqSdK36crfwZ4f8AKIqMAtWsT5CX0oFHNUg7wCNNzYrHqJw/klEZHHyabFeS8OsBUeqRRo0F5l/E77hDF1JUgmCY1DrMLaGWqZ/MF6hALELTpgRqYbIoEhUVZLMdhtqLYr85lVzlY0VYplqMGu22pxIJk3JNxqPub2xu4BwoJmxWhUoJTdqSgnlTVpDGergs03tHe2Odb8h+2tJdAWV/R0i1UpvULQrPVIEATZAo3kkMZPRcexq4rxxmd31FdbSACbKAABAIkwJJ7k49hLyv9G1FaolszQZCA66WIBE9QR/3kH4I6HGumiEGW8vSrEG51EKCAb2EAjV0JE4VcQ40bDSoMDYXsJJMk9ugEC4643ZPPioNSkz9j/ce+PMzXilfaKMT9xV5G1DjrFkao1R/LAVF1wNAbnRh1DKY+VWQYsf40dAiPSUqtOn51KwkU3MhIHRDzKOiuR+A4R5omqdUqGCkksTzG5PMfxEm0xvc41VOK1Si8/PQVfLkgQjVQP8AlkkS0gSJtinDnctf7Ayg7EGb40GbRakwbUpF1Wsohu/IxAW4tY3BOFXG8wrqrJCmmFV0UBR7lRuV1auvUjaMfM4g1lShQsGqKRJVWJI/EfQQIPUG8nC+sUZWgaW0iB0YSB9GEG3UCd96WzKNtLMzSCsBIYOh2EGVdewvpPT0/GNuVzqUTTYsxiWECJE7GZkSp6b4Xu/KqxLatQ/1AW/IH6nBPF2106L2jywtujJCRv8AuCm31PvgWzaOn1VXRC9WL7AbhVvF2JAB7C9r4m6R01Xk6VW5J99rddiYG8dN8MuCszZWk9RSpUhFYm7QvQblSCDJi467FfxdBJNoLIbmJgOP6j7487LGsljUm4nZv0f8eNfK+aIZdRBBa6AEi89AukW36dscv8Z5s/rWaBEEOQbzaBF+toxXfow0pQqNUbQnIVkhiTy6iDHpHKsxE6j0nE1414avm1ailQKhLATspPLKhbWgwTOG5dwTBS7JOo5GXBXfpM79NiLnb6nAJ4vU8upoKMqiTYkqGNgD0iFtcyDPXB2fn9WeATy/YagJPtJB+2JzhVYhnAGnVTcWmLITNzvqUH5xV6Z/CieMdFlwXiKLQrjUNRbtHYwD1/FfppFsKuM8ZIKfvCdV92JBn6MBf+eEfDM24qCATpMspJMwLkxsIn4mb4K47lS2YphQxDBQsnVPSJG9/wCeKG1Wja2VuZ4mXpre5mD2DBCwNzIm4+Y6YWZ2sFWD13jeOse/T5ON9azaZJFMaZPUjc/VtR+uEOfzoNQLc3Agf33j7Y86T93L/gLqJS5bMGwFrwB0kmevSep6AbYpqSJFICnpqIOYh5lp9VhAMdpvEHvI5Di9OlUUyzQYOg8yzEtNokMQO9/aXw43RKhUaWa7wYjbkk3W08xEA/GK4QpOT7JMlmziOfgFlOodSDJM9B3Bne8ydupfAsnU5ai81VlMmNYpDURTAtYswCRfq2wwoq0gxFQ8xBPWWcxM7Ry2/M3icUnBlegrMtWQSCSDGp2IVHVCPREi/ZRgMabk7EXbGfh/yiwpFiVaaFMC5jSPOqnYzVblDmTE92xtz/iR6lKk1KVrVqaqpU3VNWnSokxUqVBvFlG8qMKPE4WgadPUSKQ8rV1amragTETKVFAI3vthd+tqiqAqqy1Wq22BYLoUddNO8d7Hph0pKOyiLe4oos1lxlxSoHUKb06T17+sydQna8na0RgTjvibzn1QBYAKNgBsPvf/AGxO5/jJN2YknuZ+MAhixkyZ2Xqev2wj3HMY3x0GV821T0xHc7Y9ik8O+GVao65gFtJVQtOooWWTXduo0kEFbTj2NtAqLZz2hwx8y7eWGOkgkSSQhtcgC0iDAmPfGTZj9o5RaaAFYCDTYzEgrJU97QY3nG//ANMmWmvSQjWFlhdlYAKYJs1yGIg6T7Yw82PU9JEamVIQO0ysB5KWaSGBm+3sBmk3xkFBtbQwp19Q1CxHTsff/tgfi2W1IKgtogEztHPfrBKAT9D0kZHp0CBrY6ioXVT091AJNSwkdtgO0YNp5gQCIZTuDsykGVPsZv8A7Y89cvTy/hcn7kSIzik+XTZApUaQwjuSTb1XbaJEEYMqV8uqKjKyMGqKSo6q3KY2NjBEX09MffEPCxSbWhbQw5CbnVOxP7yg/UQdyce4vSBrZaqvMtYayrdG8xjUBiAAGJ94vj01JSVi2q0I85T0NoIGpCVnuJt95+3xhhwfMN5ipEloUWFhFmAI3WQ3QQBgXNv5mYO5UsFBO5UQoPyQAcUfhXheo0qpbQllO8sVqG0AEkToJ+n159HJbKPhaogIWWrK2py1yxIiEgAloBBEbd4aRvEeXABbtEf8w+vQGP8Atgzh7I9KrUiXeAVnlEuzD0GZCre9ttsE0ci9Y01RdbMaZC92gH7TM9u/XEGVNyVFSWit/R/4Yq0sv/7ldIqtIU6WO4B1KSdwI7rzWE4mPF+QNMNLB+ZlkEnnWNS3ANpHt2sDHTOGUUytMK+pRSVacIZCrYDUZ6237ze8c38WuP2yCNPmMVgmBcjr3EfbBeopRSEryR3EagFE6gSrKQYEkAg3FxEb9Z2sCSJHIUv26oTIDEE7Ar1jULWncdcU/GqxFCoN+UDptqG8g2tFoN995kFqkSRaQZj3BH032xR6f6idVo3UPkhBcyfykDrFsP8Ag+cUKrEDVRB0dbsContHKR8YnZvAaQP3rdImJ6YaZQdRJBvM7kG8/wB7Ypl0CMqmbCoT2HXvieotdna8Gf8AqUH8jhwmXNdwhnQAXqN2pruZ6dvk4+0MpqylTMEBV1LTQACWYwTBHQAJMySThGGCVyCaA/OIYtErN56iYAKg35mkD2F8EV6vlvp1M131EQYNyRAOwkE7CfjAOXzGgreFAVov6hcfeYvaD7YzyNMkQZglRZZ1ETYQQSIO99x7YsUtgUVPhjjeit/FqEmAdMiwEyAYtJB/pjpPiTShpAkVKKM1VVSTFIrTQGRs0+Y+r94SRjh1FnhSSQ5Kw1rAjUNJF5grvfbHQhxlzQo0T/w1ZQxnWVJBVW29MGB0nGZckYrkxDxW9BXGOLedUDECQAPqCxJ3iCzTEWAUTy3UZjMxA6nYYwq14MC7N0F/yF+2NuT4UXfy3LJVJjQVOr3sbgRJsGPKbdceW5SyysbJxxqj5l+GszAtKypcEgxpBiV6Ne07e+0t+GJqrKtJJK0tNlMszVOYvc7gVFAm4WL7YYcGzCmm3nKhpmnpQtOkMskBCDqQ69UlJTYWN8B5PLuxigKlRhTG63XcvAWQF1sxm3xOLFCuid29j3h3FUp1a1ZiobzqkA8wZZCdNiAimT6oJnHsLqfhrXTWtXrLTD6tIY3kMRzTeDDGVBvvGPYKmaogSZNTw16w8tYOZDKWEkOzgKFG+j1AkDrFjhFmqKkuJ8wUo0MFJJQHeLatQ8sRN7mRAOCeJZOpoWkh1U5bmVpVtbbiLCQYJ+8ERhe9RfLUgM0BS3lkqdMkuZ6Eat+yiRdgVT+wUBSwp5irpWo2kkwGN1JMkiTEFb9wUgxbBWTrrSfy5bSf37FTtuTBnffrhRlM8nmq8lCpu0AghpBlTEEqbtETeL43eKw1KoVsrqQDFjAWVJ+U03jdW747ND3FxZZCXHY5zeUFRWRtokG9jsGEEE36dcIKlSKAVgSadRgpBFg63FwSDMm/U72w14Tnw6wQbe0al3EfngurkUrU/LZpeLEggSOha9hLAE2GrtiHFJ43wZS4qW0RWVqXLkekAf0EfEE/TFJw3jlSnTUKJYJoi5sXLHcG4sBHUnCzM8HemRya1P7hDRBtOknSesN0+cY5QaVWSQzFlU9RpIN592I+RitvkgUqdMrPDGd1UMwjBBoYKukBREED5uILG997YsvAPGEoqMxUViFVqQGxD6mPMT/DAJ6Sccx8KZ1RWqBoKVbaTaZMCbdQ2/ziuy2XNPJBGrCo2oVbbhXUhA/appUEj+IYCVx2g+9D3N+I6T12D5qqpalTqIwpto84PqZiJkKQRAINokyAMKONqBTIAAA0j8t5O+BfF+XJyOUcGylIQbafTqmTJLz9Q3tjPihGhr21Yk9U2+JrSp0S/H6c0WttpP07/niRI+g9/fFvxUHy5Fz6TsbMCux3jEQaRHQ7xcde3zi3030IzeilhaSQesAR3kkX+cM6PLTLG+q5tAt7C04V5bL6mVRLT0iDtNt/icPeP0xRpUqcQbT9Nwfgz+WKW9UdQfkcs9TLmnTnzKqtuR6UOrRc2G5t1JxnxbKGpTpZeiJSlyzJE1GIYueg1AyOosMfeGZlaaFjI1AqB3Aklj10gaQIN5bfcGKA1DTTBFSoCJIAJBVo3O7QAQdgcC3XQziTlXh6gwDqpuNKEzJYaSTbbmDLA9t7HB+X4OaLjzGGiiZe1tRAstuYyItaApvMY2cLy3lo+u5VRWF5XXccvQ6lYbbyv7pINydQsq1W9/LQ9TM6yI2gwvxOwGNlkUVbF0DZLhQV2qECSWZEP4AYvY+qBEdBg2pVvAux26nGqvnQkljc7/XDTg3CA1OpWqsAA0EqNTLI1LMW0sQRIKkFLG5GId5t+Acj4LQVwzgiU2c1ajrUQq3m0jqSnzEAlklkbWoEiesqN8buJZ+rWYLVZKq015Wp8oLECGDLeBymBF9VhMBfUYVDruSbs7ElmAAHXYWm5my9hjRT4rN6ewMBoBkx0DA9DvH1nFLycNRI0m9sbcOTzXZQdWlWYmVhYgS2pgAuorqIvEmDGKWr4ypZakKOTGm3PUdRM9dolh+8bQBa2Oe1K+lVDWi0nfcx77k7QLk7k40LxRDMsQQOgPf7D5P2xsclqkHfEquDcKfOVlpL1mWNwti35x/d8ewz8IcUydHSX8x3aSz6mEKwBUAKwne+q8mbSBj2H8GdGUWtshs3Rr8PYkS9Bjfe3S/Y9JG9ttsZcbziV8uHpTqMq2mJ5pMFSLnURdYntOH2Q4j5oZaoDLeTawJ632veO8YmPEfhipliamXLeWbsinYTNvbb+mJY5anUxyintEhVVZgAmwAJ7mLQd4PaMNa+aOYp0nN2T9k6xdqUyrCTeLjexjC2oqkTpMQDI7zeSZj4xopVtB1ACOxvI2IPscUPfQaH1bQrKKDs4UhrLDAgRpJa4gD904oKlcCnTcIAHUPqNzJ+sWIMSMRgDowehqEcyspgrJgSQbREfzxVcGivRUF4fmV1HNs+pX3hbOwknoLGRiPNC0mirFJdC/jdaqh82mYgANcnVMQSpswi23Q9ZwlzJNXS1+x3OkzNva8jFSaAGpWknSRBMyJuBAv+ImPoBhVR4YaTuHM0TDW7A73uCBP5YKEtUbKLbsU01LMStgbMB0G1vYzGLXw9nFfzWN/MVAw3IYAqG+Jam1+sjYDEjVpik7ItRag3V1n0xabcpg3W5EYa+GGnMOhFmp+24ZSJ79PuMdPZsCwzfFlNOnkKi6VCalqdUripzg/vIwKSLQcD8UWKZjuY7YF45myaqNpicwANP4vMdGME2WfLFv4j0MAriv8Agm9wxn/xGI/UO1EL9FVLLLWD0220au/sDEdGIPxiDpuZ1fUzsTP9/bHQuHZgLU5oRSINgLMQN94IJH1xL0KaohTUrBz6WWGAnqB8d56jvir08qiTuOjLhSIx8xAVCxK6tmn8JO6kdDsbGbY94gDPXp0yZgCZ9z19oA+mKbhOVpIogDRyhu7AkA39wSR9MCZ/hq1RVApt5qVPL8xQYcSPoLHb4M7jD5S47YuUlFfwV+byFmAIA0IDsSb/AF+O5+cbWzjeTU/+oVEXkw73PyS4+swMauP8Ir5ZaIq0ypK6lupnmXoCTYzvj3CKDNWLFoVQdb76ZIkgfvGeUd/i3J2rGJ30HcO4Zd3qctMGGRSRqMf4Y+JJO0Lp7wN+czkSxN7e3wI6AY+5nPggW0IohEnYdTvck3JO5xJ8W4kXJUbYjknmlxQeoqzac4a1UQYAMgyF2O8nt8HFXkEL3Y8iX39RF9Rn63/Ib4leDUSzQqi1i2nYE978xvB9vbFdScAGkCByxf8AuNva8kYrnOOKPFETuTN2epamULUVkiWCgi9+UyBMRcDuN8CEFVldIUWmwGoj0jqTE2AO/vgivQJpsVgQD1uTeDHaYBnefYxa8P8ACtBMuK9ZtNKEGtW9eoyIJslMauW+omGliKZwmMG9+AL/AA5dnKbnmeRadPLYE2mJIkkmGgxHcY28NpftoXLvW5p0oWDFenpBIkkSYMiw07g/iqNXrU3aiaVEwEUkhQkW5n6sAWgm89pJ9+tJSqRTarTp1FTU553ZWQEKVGlWJkbk9IiMOWnQFGdLNKxAcaORWCqCRttBflEdbkwvfHsFrlquYKrSBVivLRRCbSdV5OkCE/IWEDH3FHuUKcDFMq6IDD6Hkqw2JUAssCdmN9QBAMiMG8PzwNOG9I5Y3gAAjp6Suw/hMHFbw+gtAMtKqF/V84r6GlSQ0q1K95ZIibMQO+NeT8IhalQ1KJ01FqFGVpKwzFVddWzC3MohtMEWOJ8uNS0UQck7RzLxL4eKsalOAp3H4Q2wbeL/AL31O+JqsjADZptqKgm0T6pIx2rjORWKddHV6GYB8saWBUggaCGnoYhiLgiLjHOeMeHlp6nViqk+r1BDJtESFImDO9jeJXCbg+EiquS5ITVsny6ZaBJ0OPQPmdyBcAXxpTiDJVTQxOkjbqetve35Y+ZsCNCktFy0QSY/zH56nAfD6oSqrmG0sGuJBgzcSJFtsH32H10XubmGdADB95tA5oaGtbmH8sJuPCQxkKSDEH1ge3T6dd5wxyecplQytoVybE+kgg6R7STHUg/IwF4iCxKM/KuoqT6Tr0wD2gA/74SlTH8tE5QyzLBg6iAYPZhY+5bp8e4xR+HuFVErK8AhlI322Mwe0b4XcNqFxLEnQEVS24Auqz1UELE+2KTh2fIsDzs1NFH8LapmbSNKCCZhiTtd0ugIoI4jRP65lBuprUxEdVb8/V/LHziT8rDYAn+fbpgymA1fLMb+XmKUk7ga4Jj7YW8aMNUjbW0H21W/LHn5lpDvLBKIszRMIGjvpZW6b7fGE/DcuFDKyCW2Pa/pJ3k95tcYcUan7OqZv5NSfgJbb3jC7NR5hZD+ycqyrv61UwTvadv/ADinBfEQ6GS5grTVgRF5g+lgLD42I+MK+H8dRK5epUY0tYmjBKsDYsRZbWYAgyQMGZc6w9Ij/FVvo14O/vH0xG1jJGKmrQmStUUec8uvmSMupVSSFg3bmkEfuDY3mB9sNGpLTTy0IKKdTESNTRv8AWAPT5wZ4L4MtOj5r/4lQW2MJA37SbnbC3xFmdLeWm53gWk9YH8sTzT+qGQqKEnGOKE8oOF+TyZcxDR1IXVHvvj5mkIc3uLH5i4+9sP+C8NqFA9UsVadCSQDH4j00g29z7A4bFLFEW3yD+DZTTTWYjeZnV7kG4ECIOG6cKNSnmaywFoLTmREtUZQtj+HSWMj2wm4hnPLptpKl7SCb3m4XqAAR03HcYYcG8VPX1U6jTUdkN0B8w06ehEY2K20wdpFyATA48fuNzf+gqbpaOl5DhtPLZTJg87BzWeCbttBNwqozmWIMFGiCZEjlc55v6vLmvTopQK06hhWqNoWoC0ciAuFJYHVpYbQAPRr1MuoVlZGVIVSrm4BfQwYSrLL2AAFiCwJGF2WyjOKFMulyQp0jlOoTqBjWDAVPwkk7aWmhzrRNyYR4i4l5tQEAVqFNlXzWGhajqiggRBVDKyBeCpLQBBWZyAXMfrJZ5DTFFhRJASJot/w6MlRrMQpCiWNgc3mStWEUCU8ryxDKsqFqBAJMFvSAbyRtqBH4tUYuaAQo0qKmo35EVVR9QEMkMSQQCXBiwwmU6s2zPhPEalKuGpMKZCWNzEloEkgkQT9QCbi3sC5YMSEpgOwFpMKBuTLRvygd4bHsKeRglPneINWNJ5/aFGp1QwFzTJK6hHRX3g2prE4c8C4zVOrmB8uoBp9iCIPuCKcH/7Y2jE4mVK+UgjUQ5UG8DXoHW2nTNhIvjHKcQ8lqoYyDqpA7b1DBtaZg/7Y2bdj1/Cs4N4sQU69Kuy+XSqLpaCZAYKxZexldwbmfcDeIuH0xzLDq3JUU3Uysi/XUoMne074lKja61dtIRajGZOxc6gIPS0iLnljBvDeM1KSFl0/tahVqbcyiINwT1BZeUgwrT0wt29MdB8diTNcBoglUpgaALxBKnZpudQuCR+7MRIxMcb4VoOoW2MWuL3Hv39746I1ZOWuZgmCjKTMaSw2O2oQes4YngVDPmrCqhZVqpLWJIEtciJHuLnrGHxyKvkMcfw5x4YdcwtWjVNtIZbSV0mOWxIsxkDcDBPFQlOqUdt4U6dipJJ0z0DCBbcAY3DhlLLOInzGkCG2F1a1lj3nt8Y05oo1QI7aCW5ahG0mCwEiQDIG3XcrjHVjI6Rro8MahpQ3LsCum5JaAoid9J1T01dxg7JoUzta5ihMdbTee0j+d+uMOEOgzSDdFelpJMcqukm+wiTG3zGAvFU08xmaiyAahWO5t9wpH3g9MHHYMm0NRx9P1unGoUxWBlgogBpgkSSfqdxhh4mywCahNz/8QZ/njnuZN0UXhSYHeST+UH4GL6nmHfhqO3qVwZgfQ/ywrPBcbQeOduhRk0MfKsv1jaMKcixKabxOq20gG/zED64e8OQ3qdA1+WLFQ0gz2OwGJzLVdJgkX372/ObdcdiVIGfY2XMItPWBBQqwHfv/AE+84E4FwY5quwuokk9dM+0jraO04CzueEDmkz+UfPvG2HXgvP8Ak6g0ftIYyL2vY9/b3w9tpC12XWereXSBYCVUEgH0kICQLXEyMc14XWNTMO2nUwViP83T6SQMWPizOxlJ/fgX7/TEDw/JVSyNSkEmAQb33JG8dcDHvkzMj1xCeDcJFRSzyEU81rm/pHuY+l8PKhIV2gSqFo6AASFEdPtfrfG3iNcIkAwqydok/iaNhJ6YOz1RKWRdg8irSHKS2l2JXmBGxCsylRcAbsCTgK92W+kLk+KSJDgGb56jOoqM0QGE6jqAKixCkoWhj6YwYcp5C06lNytRKsMVJsdxADexHfa++NXAc6hqgvyhVZgEFgQjQI92i5JjfDGgRC0oBVvMY+5JbST/AJVAjcbWw+taAlLiy8y/EEz4K5k000jlZTo1Mqt5YkgLElrGSJgRMBPmaXkL5vmTUfS8rUVyEkFFDBQKbBJMknddtRGBcxnKTlR+0pK/r1HVpN7CFAIUaoiJxtzeVpPOgGqDcsTpnQqmsCB+IaQu49S7xgKYEpKW2ZnOVKbHMOmmqg8405AUFQDSAAhwqBCSrEy2j9+cTTUmKgklmeNzJZmnc/QztMr2xX8X4Og4aK7ljUq1kpjm3VBqc9YkgAbWVDG8z7VmUVK4Uh0plWJEg1KjabA+krSZYvIIBvheSN6Aafk1ZagpSqGqgUqbKQJk1HIA5VEaoGptRsB/mGPYGfKlKgTZqQ0sNxr/ABdSPb/SMexPJKzNFxmeAZmlUQROlZosq6gW1kqs6IDMzOrAm89bAznF+Iio8ldPlpD2gltQZmI77j/SB3x+kauXUqVIsegx+dv0kUHp8QrKLO3KTA5tSAloA3aSTaxYjti2W3Y7jxPnDsyusEhnLAvEb1AwVRb5j4+Zw1pcJqUUJg7LULerSuyvEbsdup37Rn+ifhS1KjPUYaKFPUQLkkap72ufmOmOo+GMitfLGtVUlsw7VSCTYaopi37qBY+p64BK2c03pHOMrwioyLytFNRzAakUFlZiwiZkvLKSTAEADCrOLVpho1tT0KqU0JViAg1IXFwp0kEjuY7juuZ4fTNJ00wrAghRFjuLd7/fEHx3gq0StakAEZnW2wKMQvUi6j/pHfAyi1tDcba0zmXhLIUs1n6ZzKq4qa9IAKrrBlYUfhCggKdrT0Jqf0g8Hy3kQygVWqMabAXVFA1exWB6e7AgYhKVV8lnebanURjHVd1cW/dJFtjjoHjCotbTTRDKFiTuWepcxH4ew/lhWVPkpIrxStcTl6UoqBYIa4+DMfbYb9SfbHzxmpLapszM31P/AIj88GcSYagykahHb4I+6r9/nA3i66USPcH6AMPyJ+3thmO2LlStCLiK6akDoqif9N/6jF5wWtr4a42K6bfJA7difuMTPE8iXeYjnqD7NYfliz4VkAmVqKbAox27X+uNyy+NHQW7FGQYNQdIJOoE3PYCw6W3M3n2wr4fwY1ajqFUsLuXPKstINvaRHvtbDXIOQpkWZjc+wv12AHX2jG12EvSIbTVhZuvNcI1hcBtIuDuxtjovjFM6XYjbKIWNDLgVFBmpW0wCZsFMmEF7Tc4N/8A85qZDINJi6zCww1csyD8AzIuOuGXhTh9Si1TzYpq0GG79ypvO+/uMP6vDKNRXZ9V1JDh7KLktEEGBa52B74OckTyyrHVkJx3PGsqUp9I1Gen0+tvfFV4W4R5eWLVBoLLYdRTmRMfiPU/FsDeDsjl8xQOpVdxUlpHeSpI6qRaP4Thx4wz3k0dK3ZtwB0FvgCSMK52+NALKp5KroR161IUc29QlS1JkpQBcsNgTaTaYvpJv0JfivhjJk1pEszCloa5ZVNDTLbcsKCgAtebTGJjw8R5y1KwhEbXeJJF0nVAK6yCRuw1bxiq8Xcdo0200RepTXzvQVOoapXSTOrWAr7hbRtppiqiZN7Ibw/lRqLMSF07gCZ3i9rxFzGGbsurzQoWGjRJsxAEyRYTr+Ppik8O5acuB5JVXOqky0zLNoNysENTQLUcRu09gQLxfglWiEFSnOsJptdiXgGFsCAGMxfe98c2l5Am7Zsy9JK9UhSpKxFhzgOfNZTaVuSBuVYm2gwx47S8pqTuylPLZyFl5fWWKkTaHKLGonS464R8H4ZUmk6nyzSZRqkhgzswDRvCiJHtBuQMXuX4Sj0MxTIXUgWir6V/aaQzKAYN45CWvK0zJi+mJWTvF2ZzRWnJGWRTUCGeeqXqlk3DHSApJkXAiBdXXqf+0WRqStUFUTurgOoSFN1I0y0XvaxxS8GytKlVr0qsnzfK0sBo00tGtX0L+JiyAoAYKsYNgVuZyn6vTDEmoUrhwdDeWw59CA9JUrUEnYMtmU6gcWzWmK8vwZk8zbkqMsRExFx0M6piLADHsM+MMf1rJgMCtXLo8Az/AMIAXFySKatsNxj2OjBV0Kldn6DJxwv9JGc152o1EkNqgOpAYGnTKsqtPKCJPc2x1rxHnWppKFTAJZTU0ErG495+m+OAcU4u9apVdjbmNhG8SAPsbRacLlJ3SKMkmtFf+jBApzFFD/jUWRRNhA++7dfc3x1rgWVNLLUUIgrTUEbX0ibfOOUfovdhmqUiNSnY+xmQRFo/lvOOyNGOg2bjdqzKcJ+MZQPlnpnTq0lhFue5B+/8zg5ayU7F5Pv9TNsTnjfjKU6YhWZ2MAqdLKInUpIIJmABff5wTkhpxrxFQNVqNZafmsj+VUpC5amWMCOtzFu47Y6HU4IMvlWrVJav5a0wZ9BKhDp/i0gktftMb8sp+JXpVRmVJBWopYdgWYsLdLHp95GOo+IeKNVSlT0kA631SDqhtK7fwnUfkb4nzJ2kuijG0k/04/4po+TmQdkcfQN1+Oh++B/N/WcuVPrRxAHb2HwTbrp9sWvi7gwqUGA3AkXvI/s/THPvDjkVG9lJM+1/psYw/H0KkVlLKhvLMCCk77l6jH/xiiXMpSTS5IDBrRMAKSb9B0+SMIKGcbQlo0Qp07QTP0uSb7AnDXM55ago5fZqlQFhH4VkmfqBbrpOBl/RkdC5aiCkQCZRmP3Jj2PLGE+eqebTgSSAYI7/AO+n88MPEPBfLZtDFLzedJE+kETFyAJGJzJZpqbMr2GoGekC5+lsc46TQHIZ+IvEDKtON6lMMIXSAGG4IPM0l5PeLYX8F4vVdKmXJY06nQXIvNusHqBuQMMONcHFXJUKqLzIpUkAXQEjvfS3XrqJ2GNHgHiFPLVxWrKXpyUIX1aSIZh7jWpjrcdcdFpxsnVOI58HcJq5evUeORlsRcEdr9RvHSMCeNeInle0tUO9+WmImDY6nLf8gx0TP16YpsymUIJT3HeccgQfrmbphoCFgsk2CKSW/qfrjY/J8mBjndyaGFeq5NOpq5YWXBIKLqKm42MEgEX2jfAmVppXzCUyjaSwNRgSz6AOcg/5ZYnTvtAAmgfgaZkNUpsQpsaBABtpEIZsAsNcG4G84z4T4OSm7PUdnWQFUEprURZiDPqiwP4fjHOaiBLLFbOurwpHFKmKYU03QIdBYrTQjl8x51MAvptA94OKDiPhahmTTNQSqAED3GxneBJt8dscxyfihqVdaQkKYKkzEliSkC3LyqBGxQSoubGn+kjL0S1OotQaSBIQkc0RtNpMT8T7JU1fyQyE1LsOoeHaX66eVStOlTEEC5/ac212iL/PfDJuAJzabenTsQpXsDba2EOY8d0g7MqFTA1lwVsNhcT+LtuThfnP0gVy5FOkuiwg8zTJHSIkgCD9OsZ7q/DeUEHZjwQqKqICVDSD+ILIlCdyDE2iDtAGJjPZHM0KS04Y0dAYsJ1I7M0MCelKqtJheQrMsGRiv4d4odlBcJBUNaRAI6k23j7juMOv1qnVBRk5SL6hysDv/scFDPboFcX0zlebqJUGUYAIcvNIqQdZ00Qo9KkFRzRJkX7jHsXea4fSR6h0kqWDBbgDVOq3WWv9Rj2Ofqa0A/6bPENN6tF1amIjTqY7TEn09ATcbX3xyweAnAJtpNpJ6bDa0iZ6m2O7VaAIKxIPfCbinDWJJUkncKFGwBBj5JG56nAzclLQU8cv0m/DPgoUqaaXOsIEYzNgTdbi5sL7DFVSouIUsYBsdzAgfmCfi2AeBZ2HKNMKdIMGPf42/M4pQoxsE5LbCjj0LTTQoBeLiT03+ncYjP0lUw1NfKhiobzFBHoNwSIJN1YAAH1Tbr0ZqQIggRtEY534/wDJXMAKQKpTU0SLA2mLHVABB7A2mcHw47HQhs4dxDJMaZYMGDVBYA7BSLWvF/7OL3h3EatXK5ZlCsqU4YSAQ6rB63VgqyNwVtMxic8Q8JlVbmaorEkSWI1Mdp6SLX2A7jFT+h3jCUGzCMWf1EINNtGncMY3Yx9e2GS+SthXxYJmctVrKocimpaCCG1lYkwiiSST1I67A4BreGMnQy9QOtWm1QMoeoGBBAtZBpi09ZE4rsx4o/WMzVJpCkEiBbUSZkseuw9vnfHPf0geIS7otM8tMsNrFrT8wIX2v3xCsssmTinRI3Nz4sQ0uM1UXTPpPKb9LEGQJUjbth94JapXzoqOCVVTB/CDAgSesE2wn4JmErVwjU9c3UE2WBJO03jb4xX5Zky5GpTSQ2UrBXVvcLed7kdPbDsudQdUMlmcXxopOPZFWpy4kCD9r/e2ITJ8JpM+pZZZHKVtIjvYmeu33tYUuOrUXRMjveT8giMLOE5NjTC00d2BYkIpa2o7xPaMFCfLcQ1kUo2gDILOUZWLLoeohFOHqaQTYSIT90AdATecKMn4WzFOilRkOhpSdxqkExHYRf5iYxUcLV286hUUqozFqXkkN+052qOdMkCBAnZTbYjX4h8bDLqP1QBg2pTUYaoaYOiVGmdiYOwAPXAwlU3ERFtSaDuCVFqItFiNdNZKH92SCY2iRf5HfCfxDl1oZl61FLqiqQoAUOxIcgemfLAnoDvif/8AUNXVRrmGIMhvxBhEqSNwYax3Hzi28LZ2lVVgj63BbWGMvdrzsSIAE32wc24uxc04SbRlwfymVTWRJtFQ6VubRGoRIA+wkgDG7i3Ab/s67xB0su8amgta/T7DqSMa/JQ66YUMVcggrJuTpF79LH2tjdRpVPLYgwKbMfLiWIXSAUBaSSh1aQBIHXCbb2wOXJVR8rcNRyWcqogaoBlWgqHUDouprCeXy1/BOD3y2igj1QrUqS01aoFDTACEq1wF5RPNNlsLSPlaDuoLFdWguADGpAJ1LNiYBlQSRBt1xR8Gc020MiMGXSYgqykekxY6psT79sZd+dBwySbqSEWU8Q5fNk061I0wj6BWM61e6qWYgelSZGrYKRcYseD+EqaqakEhlgBHm0WAYGSI6k7yd7md4r4YQt5tLmRwC1N7FDe3Kp1GTUvM7XMTgaq+YyVcLlnISsrPpJ06QAOYg2JUkiwMmN5AxXaaoobTe/BVZDw3RdCoXynXSOZYYKCd+YhpBEmYtthvXopSIUtpDDQGBN2gkz76VmbbYkMoubr169J2DMp+BZSF2EDWQ2+9zAwbxTgmZYajVM8sqBcwBA1fVxvHvhXgXy/hSGijNJ0MSBynpE3i5N9Q6be2PmJbNZWpSZmPmnuxvubSVJI6i8/nb2BB52XlGu53SPk++CMAZpjribStv9Qxuy5v9MP5U6L61ZsfLKbRHxb+W2NTZZB+Jgf8xxlVPOuNy0gNgBO8DG6ZnQLmFAX1OSL2Nz7GBjkvFA603zVdSar1FgARCk9ZWbEkAC55RYY7Njmfjtz/AO3ub1CT7mDf5xPn+KTBlJoUDh1Kt5kTrcAtDXjcMAZAjV9Ld8J8hlWydRwTNJSKikINRLA0wjsSAYY2C35iTAwgTMuMwhDMCKNAyCdzTWT8nFF+lARwykw3OZIJ6n9i2564U3L3FG+xMk+dWH18uj1Q40sjgS0i0ncQOZfbCLM8FyjVDTgM1Nm39JBC3A23EH4GHle1IxaEO3xiEVjvN4367Ynkqm2tEU8spMxbM5ehneVYAU2UXLNpAAjvfthj4lNTWiEeWabAMp3DAmSbXkMD2Ee+OeVqhLEkmZ364talQvl1dyWckSzGSbxcm5tbFeTElUvPRXHGk0MxxulQEsAb+mOsHp12PttOLHhH6VWpUtCZakoAGlRqWWPeJ69ccu9Tmb/s5ve84b0x6fd/6HGR+G0NhGKbpFXw7xfXz7tWrKEdCFQARpBuYMTuPywm8Q+DEqq+ay2ZWtUfUTSZIKkg6hT/AAltUiSAe14w9zFMAlQAF8iYAgSWUExtJFpxiigVWAsP2dul0E/fGRlTckQSm4SbRyzKoVU0mHquo6h1Jkexi0ewxYcN8O0hSWppLFYqQbCTEdOh3jrOFHjdQM8Y6imT7kqJJ9zA+2KnwaZRP/y0PzqrP3w3K20qGzk5RTAcpl6pr+eQ6uFMHzAfM9Q1Kh6Ib6QIH1Eu/NqHLuxRXUVlVhoIIKqulw4XliGg9eYR21Of2Lr+HQ1un+InT6DDDgZlKim401rHb/EUbfFsKbbdAJuw7I8FWrrZjTOmdYpKi+lrsNJCMNIWT6r7St3OT4VpppXRmcETKgkqBygQIkQXBMdugnAfDh6f48lLfxHy6dz3+uKdxFPLxb9rFrWvg4QT2OhFSBaHCiDMMOgnYiZWY2MWtaCfbG7P8CcL+zhgdIhpInUCG69rzIkA4oH6/wCnG6LYcsSTG+0iU4bwrM0WUSjDXqYzzMCDvPblI22O++C82juAjEGGg6lBIYrYjTpBAbrANp9sPqWwPWBgJBzVvZ1j/lXBtaOlCloBydGv5hNRacC0oDD7m6mYIJHfrj2HXf6Y9hbRnt/0/9k="/>
          <p:cNvSpPr>
            <a:spLocks noChangeAspect="1" noChangeArrowheads="1"/>
          </p:cNvSpPr>
          <p:nvPr/>
        </p:nvSpPr>
        <p:spPr bwMode="auto">
          <a:xfrm>
            <a:off x="63500" y="-1076325"/>
            <a:ext cx="2047875" cy="2228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ttp://www.palm-oil-seed-benih-sawit.com/palm_oil_tree.jpg">
            <a:hlinkClick r:id="rId9" action="ppaction://hlinkfile"/>
          </p:cNvPr>
          <p:cNvPicPr>
            <a:picLocks noChangeAspect="1" noChangeArrowheads="1"/>
          </p:cNvPicPr>
          <p:nvPr/>
        </p:nvPicPr>
        <p:blipFill>
          <a:blip r:embed="rId10" cstate="print"/>
          <a:srcRect/>
          <a:stretch>
            <a:fillRect/>
          </a:stretch>
        </p:blipFill>
        <p:spPr bwMode="auto">
          <a:xfrm rot="20858569">
            <a:off x="5228760" y="-2563689"/>
            <a:ext cx="1901825" cy="2070876"/>
          </a:xfrm>
          <a:prstGeom prst="rect">
            <a:avLst/>
          </a:prstGeom>
          <a:noFill/>
        </p:spPr>
      </p:pic>
      <p:sp>
        <p:nvSpPr>
          <p:cNvPr id="8" name="AutoShape 2" descr="data:image/jpeg;base64,/9j/4AAQSkZJRgABAQAAAQABAAD/2wCEAAkGBhMSERUUEhMWFRQWGBkaGBcYGRsXGxgYGhobGBsYIB0ZGyYgHBojGxoYHy8gIycpLCwtFx4xNTAtNSYrLCkBCQoKDgwOGg8PGikcHCQpKSkpKSkpKSkpKSksKSksLCkpKSwpLCkpKSkpLCwpLCwpKSwpKSksLCwsKSwpKSwpKf/AABEIAOEA4QMBIgACEQEDEQH/xAAbAAACAwEBAQAAAAAAAAAAAAAEBQIDBgABB//EAEgQAAIBAgQEAwQIAwUECwEBAAECEQMhAAQSMQUiQVETYXEygZGhBiNCUrHB0fAUYuEVcpKi8TOywtIWJENTVGOCk6PU4tMX/8QAGAEBAQEBAQAAAAAAAAAAAAAAAQIAAwT/xAAiEQEBAQACAwACAgMAAAAAAAAAARECIRIxQQNRYbEiMnH/2gAMAwEAAhEDEQA/APnXEsqFZdPsstNl5g2laiK1yFW/NcRbz3w6z/EGbXV1q7k89YLCiAtMEWkkhVAm0+sYqyOTpjMIlUwnMz6FLlFVSzQADeBGqLC+Bf4B6dPKvUy/LUY1FYmRVQMimkd7Kyne/Pt1we3FNqpoo1IKjs4OuoVltBhiNTTpBbqgBMe0Rv5k8wZBCq7U21KCNSsR0/mEwdJkErBnHuaZFDAiBB5YlQCTy3NoBMG9wMHcI4bSNCu1V2p1lVHooRC1U1aWCmYJE7D9YzHC5AZbJZnM5ot49Sp4KUWIcPVReapUgwwUsxCeypVRBgRnM/wkU6GVqAaGqDnUsC7KSxSpoBnSAu8CdXnirPZkB6cqzUlXlpl3KnUxZ4+5LG6rG07nBOc4OKQ/61UKVfDBNNqbKVawSlBAvpOswNMCATfF/Ge5HJVIRqVFoZyocSTUqNpPhCLKRykRB5jcxbziuQYO4XSSKJaqEaEpwzHRBUadPKumWkgEEzAF4fLEpq08pIBYqNUhJAgy0NsLwDvEYZ8dzlFEanlqNRab0qahqli0Owd42aGmnIgcpMbYICXKUC5VA+kmPtaQJ5TckCDNzMXvhlwrIh6gy8qYJDOXRUNwFIJ0xEnZ7llmAMV0S1KhpqQRUGsAkhkYCQ5kCQyEjeLg4WVHcQSoalzKurVpuNUSpEkEhgJOwkEYzNPU+lngeJSy6+HZUdw3iEolyqtTAgO+oll6FYNpK7iPEj/DBhTy6pUWCA3iVNXiMRUCz9W6zpJJllAkG2EJvfSDbfoLkTY+XXEaVRQOZVaxiSwv0aFMmNwCR+WMVqVZ1OVV+RiQZUTJk8pG0yAO2AkTUlSBAmb9Nrf1wYEVUi7WNza8i9jtPY9MD5QahVmftGNgSAT+/diVX0XOxBn5jrgilWXQwIJO4vF5F4A+7qEec9MQVFY7R5fv9MSo5cs40SZ7XAHyiMWyoA9REn974acNpimr1jHVUHmesnsP97AlShLwm4YD1NhvtOrz64Y0aSGKR0lNLKGZisMf+1gWMXMEwbTiOV3ollROQNqBJZlZQTqtfV2AMwIP2Ti6tWYJKllWpuFshixWFtadvMd7j0ssQSTbln2epEgX72v544eyp0tpLEA3gtaR21AFSY6EYsCaGW8RTouZAI3mxuIEjb8MFV6iijVUEiozAsGVSrIsaGRvaWoGLAgWK3JtGKODU6Su3jtUVdLAeHvJgTdgNI3g2MRgrjWeNXMGpYKzSGUaZuV1lVZtDNElQevWZIyvg+eqLXV6dJGLSnh6ZWorKFdNN/aBMxe5Ig4Z8QG1RV01eSebUb6tDHlHMUVQx6sJsWOKclw0UlWsVOtuakjR1gBiDYAGYJN5HYTdwyKy2YhqoemxJj6yNdKIvJII7XuRibd9MByNWorq6koytIZSQVaOVu9mg+7A1PMfWanbmJYk/wAxJPzwXScLVUEQDpjTYlT9kgC5+zN7jrhxUZaNQNThwS8tG6ldDmDcEqSehU7HrjaBGa4kStMhUUgKDURilRw4i4Bg6TIJEGGE7YJpV2fLZjxaYryUcVxerThRTGpY5qOlQpK+yYJ6Y94TwSlWy7KRUNRUbwxT8PQFQFmZ2YiwAsFvuYN8AvXq5ep4dVSr0eXWlmEHTJK9QSAWvuPKWJL/AO2q/wD39b/3H/5sdjTf2tQ+6v8Ahy3/ANbHY2wFtPMac3mHVDUXw6khVKaRUsSQRyxLTPncycM/pTRqUsnw0VKiuooa0pqoULqCFSWkszEkybDlsNyW/EM3l8rX4nRB0GplqaBZLE1SBqN5M82oknucYXidYKpVgxaE0dgJOqQRvaI29rrhIz6OZE1UzVTTrcIKVIQD9fmD4atB7KKgB6T5YN+lANOnSy5SkWpCBVRQHJNNSaLsFUMyTc73EyQZWU+C1aXguKiorDWHUtANOCWg7sGcqCLagQI3wxzWWYUVVUYAqhqM2lnZmeFYAiaYZmgXGq7GZxqSjKuDTdWVS+lgpaeQmCWEHfSDvPxwTTyxahWZq4EKgAMtUrMxBVQJ1BAqzP8AIq9sGcSyYolQoBpvHhVAGBfwyyO2ggEB3IEtP+y6zJFfgz1S9WmAEpqHaWCjeBp2uADykydJjaCRg2dyJoVUUo9MaUbS8F4cIdXKLKWuAdgfXFWarl6hZ9KkkrpVYQFtoE2vfrJJ74c57ipr1HqVkMGiiUk1blQtNDJF+aW6XJuBhfJBIHU+Ink0X8pkD4HGtxgpfXSDMRA00yDUXWx0iCFgMEVQQWgwCBNsLWp6gVuIJI7SLEdu9/LDriCipQ1IESjSMdmqVXuTfmYgegAHndXVqMHVrEiJB7/nO/nOM0C/dBsZNx8x374KyHBK1VGekuvQygqhBeTtyre9hJNztMYqzFEQQYvsb7RIvEWPL8R0wBE7iSPiPLGihlWkqoNBbmU7iIbqBe42vbc2tijhtQioZsCVJ7QXC9fIm+LkphlBi8NAU32Czbr+mA6qtqewBJIAiALqZA6LbBP0VRQAi8ESI6WJ64KyB06qmkwogSZAnYTHtDf3fGDJLtytefSCrNHrODmd0pqFYCxYBgTqL8sAFSJhiRPmd4w1oGyFCzv5oqzvrb0+7c/DAzMx1LB69DygG5t6EXtfyw6q8PAXw19mkjO+wlisnlZj0Gmb7T1wNnK7MS3R4ZV1FiNxEm7dz5rglal1Gi94ETb1O8AbkkwPUjF1V6bLaQ8m1oG9u+qy3O95iL21MsXFNEOoxHhgMWDTBm25MmxO+CspwxBTWprEuK3IQQIRVZSDB16iSIEXUib4oO/s/VTZyyWYDRsVVtI1ksfY1Mojm+0bATiypklRn1BhRpNEOAjs4ADAxcCVkrJCz3JOHFCk5R9TeGEelUeJDBip0jUQxhE1AKSLsDJiMVZukaqeI7AgkgBy2tIdS1ZpADBmbSSDNyehiNYC7mtW0uCrnWr6+UIBtYREAQQ0jYDEk4a9LL+KxA+tZVEcyvSCknzHO1xto8xgxeGVatSu1QkVXWrVYw3sJqLEEGNBZQsmw5YxfUacrUerUM0mpqKJJMGpaq6w2mSqgGQd+mN/wAOM0xKVUkXDqVJUgN9YsHcENrAPli7hGdVnPiC5BgiFLr2IWJYWMC5iNyDi/OU6bUClKT4a+GS27MqirMdtfjADtGM7QrsdOncEEMJBU7i/7jG4/pm2yVOlSpk1irLJaF5mMFR7N2pkqTBOkXIkjFPFeJ0s1UlBSprEKHIR6sMI1ovKNQI9poIU+ShTQzGsNE+MQ5Y1JqaluIk8oKrpghReTbDfh/0xr01Up4NRhYGsobTIAnUWBNkVRJIABAwh3/SJv/D0fgv/APPHY9/6Sj/xC/8Axf8A18eY2Virioarm311NXOVepp0FlUxr09JWDHlgl+DmrBpFSfFWii2U86wtUzcFtAInqTjS/Sz6NJlKVINDVizmo5MByQCSS2yyygE7w53bGXyzu1FSxGln8Q6Ul0KAIHLEjlmpOmRfqJxQaTg6nN5tDURUoongIunV4XhoXCifaqgK12ESdjae4xxFZppRceMa1N3cHXqdASjlzOvVVqvAJOlaS4rymfRqtLQnjeNV1rltJSmpVHojUCSJMKdUkwrSQd45vhdSnVOZrFXGsA/Y01CoqOuk3GiybWMjcRgJ1X+jCZbLZupWc1alJ6dKkwkaSqhmAJkxzsp7wZF8ZVuHV/CWi0gVdNVFnleLDYxsSL7eWNFxTP1M1URSQiVKlSomtZXSarNqggF/u6QDJET0VPnsmorsKOttHKusBGIWBBBvrkmwiAAALYaxXxngbJXakDqKqpeAwUMBLQXuRGm50iWgQIOBFSaTHVJQkqRcmZjfzid/axs+HLSqLXqVUNSpoRlJYFidZNUeQYSNbSQOpJAxm8xk9FQsXVld2EiYK6wJ5riIsdzF8F9NCmvxKaS0wLBmaJManCjbYEEHzNh0GKKwJpglDJMI8wBp9tYiGPMhmbbRi16DU6jrYEhlmBEGVO46ibj3YlUyLBJLDZTYzBYsI3s3KfiMZlvEMsqaqKv4lK0VNDCdJBYLrAIhtQExPoRhUlNabhwab6HI0MrQyjrETpNx94H3HGm4zwwIkooOkHUUY1LPDJrLRpYoS2tAVYx7OElSk6AlQ2moNDBT7TAKwuQRZtLFbH3ENgilVASpMafb1afym5sI3mxwuNGmWadQGroAwn4k4boGtJBJkNuZuB1JB2FwY+eFWao3It7RtBtt2Pl2xM9qRyGTFSqtOTvzdIURJud4LdO3uYqdeYd4Xw6ewMbiyjyuV+GI8Ip6FqVNMQhAv167+7HukpQAX2m+sbyuAP1942xrWE5S9S+suwrBgwXTDodJWeYzDTaNr3jANBVK848PUAQwUsYB6DeCYvPT4y4JT+tp72YM15sCbgGIsYj1Plg/I8K1tUaGJSUAJA0sxKKxYzyggbiLRIJGH10mo5fhdZHqW8N1RwxBZSJ+rK80HUxYLB5onrjVLlqR4blVJGpRXpwQGGpkLXENAPizOkH6udQscMeHZNajVTmJFZVrNopsOR2rsVCkmGL1DEauYVFjYELeKZejTehTpqHYLTWoaQ0mGg1FB2LXKhoFrdiXWJnqVaz0x4bOr1ACbnxTTVQw1Nc8q+gk4a/SDMvVo1hVy5VzVfw6jVGOktmGeqqgJpZYZARqgeHPWMaA8MDrTfLqHp5Wi7urNuSvhldIkggKzXv07Ez41VduHU6VPwzTRtVVFDq1FgwDIzHc+JUgws7bjCGb4fTan461UK1aNKtRaNbBlbUoSUN7ggFpW0nuElPKPWdQdM1mUq0gBWB0EEH2ZBFzGNbU4ZWqLWzJo1CANSMKgZgpZqhDq+kurSTIEiAb4UcZ4qrUMrSo02ikajhhB1h2VtPeAQZnv78T/AJuHVrmd2QnpepRIfpvNOR/wCo4WGiqynMWV2iIKkCBt3JEze2H/Bsgv8AFLTIcnWxELMkBtCiWGouJnaI6mMDZrLCnLt7C8tt3IJUSfu2B9+D6UeGKUemWIBJCsDBuQYBgdZsPjfA2dmiYkEKdBXrBBKm4gLaLHfptgvN8MajmSrOrgrTckWBBUVUYSfOIxd9KMkpUVKbqHfTNO+o6Rq1RsVIX4jFQFWqn9z5D9cdij/pFV+7S/8AZT9Mdh8Yp9DzPGDxKvSZ2RFQ0w+o6gYYGdMDkDMoIXfeYkgT6TZbw8zmstSQuaro7VRuVVS9YAbRqOveBpjoMA8PrJQWM3SZ6GtlGip4b0K/PZh9o6Vm9oj3rcxxKtVzGpqgZyAFcaVh9AIvYSdmneTikLaK+E2pAxqU2UyG0qykT7QhlqgjYb6WEWguc59J/wCIoIlRh9XqJGrSruTraofvOWJ5QdIkC0jGdzquFDnc6gzMSDUMgk39pgXkxsDcYG8NxAWwaeYmNUAAxMSeYWHfEs33Bs4XqGo1U8qMqtP2I5aarMopCmDsAREk2fcD4xSov9mqcvTii6qFLLUOtyxY6UvC6nIJvEljj5e+cIdijbEKACRP2d+0icFUeKPTixgsH8m07QdraT0O2NrbWyyvBSMwlHMMRSzBV5WyuZuBbbUSsxHMCLQcVfS3htNhToUEKlGru32VCK5W03M7amkkwB5DcR+llTNUF1ipy86NoDQVgMdSaYB1bkGLYO4Sy5l0erUUGYZfZkA+IBA9uSrNEQJWbnG1WsXxjIOWLBZKCKhW4Ug6STHS2+22DMwzvQy9fk00ytFSDBQq3iTvOol3MwRAHY41XE0X+LJzBKUcx4ivomygmmZA66kVoiObbpjEV6BpEovMpK1KbEASBN/94Fe64j01aDLujPU8FhVSAChL6NDXCMRE09TaVLHkdYMK1spxLLaqVm0gA8rAnmW0EAGGIEdrCbXDvJE61PK2tXZ1NtRUPKHaQ8KSo7xi/P5T62oDzxAmANQA8MMVBO+hZIJkknrjb9aX4TZ9lc0XSnoFRFMCSC0wSJVRuLwIBkXicKmyDMHqKFJVwx6bk2HlbbfaxwYmXFN9KsWRHlCfukK4Hun8e+GVChpZwQY1Uzcdizde8RiLcdJ7B5vKj2CeUvcgfZHM2w3vE98DUaKMKtV9LQpinrvHSw2AKruQY2BGDM3OkAAlnsALk6jMR1J5R8cDUKU6VAX2XbUBJJI0iTuRYWv5b43FOhslk3fUqFZ5SdRWmALdXK7EkROwPacNc1wZ9YqqjENLtysVAEEyQCsSCDcjGi+h/DxWVglcpmDd4Z6S+EGAgkKylo1Wawm8YMyuRekKrV6YqwxWsA5DaGAY6tOkf9oYcWAIsd8dIL2VcP4oKdUnLNUqA6RTJA8RnIAWmQlmNM3ESLKRuMabI5NUylOnUpFXqVEfxgVM6iAwDKZQgKBzRBXzjC7gPC3dv4lH8JdbBGk2ZjBdnk6JJiWB39MecXzLKgoPeppaWQKVOmQGVwObUY5pk6SCLA4W+CaFcJ4iFdTOQFqqESaa+GrlSSDqNJdZFwSZg88Q47WFan/EKaVKlSXRqhy+Y0sCgPKuohlm6wv2jMquXq/TXMsioXWEC6YGkzT1eG0rfWuqR6LM9VnFeM1cxBc6aS6giidCTcqoJJ39T1JxeJ0ZnePtmKoV0OkspLKvi1fDQG66jblklQQDp2AEYty/BvFyeZdAZoVDqDkAhXGlSF3VgymR5+WK8sjaf4j6uk9NlemSgQN9ldCzpKroMkjeJJLRgjiRZ28SpVTUyg1PCCJK+1LeFYNPIVMPO+JtaAagLMrUwZgzcBU08pglhYgjziLE2w9zXAw7VqVEWqUSaVPVJaQCAHJguumlUvZgGFjsLwFqRRzUfToem4UtparpsyBybNopsVHdOuHX0Ur0aArU3bSvia8tmYChXp+yDBgAgopUHTzRsQRMVjH5qiqZdqoQlGK+HuxRVfQaLknlQ85HWy9Dg5OFB6tBqqlVos6VCwlaZ1BKesA6tIquimOhPTBv0m4NGSO61VzAp1EOkAsdWnoJ5WAkGLX2UiH0NrLV1pmWbRXBR2gj25UMSRBJZZsehPTFJZvW3/dr/mx2Hv8A/lue+7U+A/XHYOj2QcWrVFrF2ZpLFmipqlgpvIMEwWv/ADEY9Xh9TQtYC0hCOzFQvN2BKkDqdJwGaQZ6YLQOYazYAE7kn1+WGKUnp5UhDNN15oJgPrcqkbawAGkA2de+HWXZDNkVCywjga00iVFoMAAm5lbdSD2gmjSh0qNpenVSqQDJ8OqdzJjU4IQzJF1BM4DfiQqVEevT5BTNPkOkry6VaFBAChRaDuSZnEk4u9M0iYiktgwkaSTIKzEliA3XlEYGwO1IpV0wGZTBvub3v0A2Hn3jGu+jVWnWytSi6qaic9NHhTpjWyajAIJUHqTaIuRmK1alTeotEeIrpSio4kqyupLCbwQGUz37RiNIeHGqVgkgx7DKNUEfa2iLe0DeIO0NNxD6NU6RLK6smoimY0mSBVp6/vK9N9Oo7ReQMKkzDIGUJZllVcFp1IQGXYzeVYfy74LpcT1OlHMZcuQUZk8TRLMtTSFGyqRVpemj3YDSk9SnI5jlxpEEf7ISxMG5KkzboDieTGmdpO1KnVNQvqOzamdAeVRqJMqDa/YTJOFvFMzrZWVFVhdmUkzOkXB2hhMCY8SNoxXmeLsBojlckliJkxzHtIPXcaRB3kbP517KrnQ+mU3BI5lMdwWaIuJxCs6OKdIKiHQCGKaW1CSCSGSAZ3kWvceWJZDLtTrBWKy6uYG4ggqDInZARvvFm1AS4XxFGyrUa16UowOksUJcEkQ0qCpeYBkgeuGOTTVSR3UzRqUyrkQPDbSHRYEEBHQnUTBAA3u8b0m+2W4jl9FV1HQn8F/LBVTUGa1iIH/q2PxJ3/piz6UJ/wBYfzufUgT+ePXqwuoDamo/T16fDHPle3biHylQNmqfKzKpgBfaJggR5zJHcxiHCckXSFjVUZUUyRayLYe87TgRSSoggHWTInVsE6dBM2HU4d5eKNWlpEmm1NgvfSVWL9NOrF8fSL6X1PovXoVEespT7uYyoVk1La6L1ABJ0rqPNKtcYNqcRr5t1y7V6b+KyzUANMMoUinqGmQ0mNI6xG+C8p9KTRSq/hj6wvDAFkqSSvMC0K5hdSFYIkgbED5CkKGXq5isv1tQDTrLidR1AQrKbgB5MiI8gev8JVcZzByus06a0mqKAWR+ZVB0kjREBgpnWt4tfCLL5qpmXWhSC81MqlNSQC5GkEmoY1GTJEDacM6+WplAxTXWqP8AV09LKA5ICoA2+8knYEAHvfwbhi0KL6wTW8WHdbEQTpCv7MEBnkX5lO2G+msIOLfRt6FQorCroEjTJBPstG8qGBANp1Axe4ycILsoeqqmYjUJgbSSQqmOsxth3xvNIztSQGTpSCuplSmGAXkME8xY2BJ374RZjw6QIDMzFEAsAASJZQDMrMCewJi9jUraIpsqsqkKkkK0QANntMkmdzPQSMX5zW9NKbvpYKGaxHNHIsKpljGo9yN9sX5PJtSRdXIwYtUgiR4cQtjyidj1OxscU5qq1M1hVVb1F1hXD2IDABlMG6gR0BIiRiZSPydVauX0VEQOtZhpclCogmGOkEANrh5MHXIWL6jgXD6ebyJytUClXXU6OeUVAANUgxMEjUDBh9Q3x8/4ZxEy/wB7WpVSdR1HxJJJHNv138rYI/jhVbnKIliCVapo8MStJELaRO1xGmOgjD9U0WZ45TVqfjONIqUKpaRUIaiailX0zLW8MPs4CMbkxm8lxFfErKk+HUcKp0wAC9RlEwdBu3xNzbHV3aoajczQniFyF0jU6gDSAAAGAQAC3vsRW+jApcoUOauX8VXF/BNNlZwugy0t9WbHSCTcAksoLv7Wqf8AdH/E3/Nj3Hn9pVf/ABH+Vf8Alx2AYF4Y4BQs1lDAmPEGnRtp+0scoFvURgupX0aV9hwaQYQG0MjG6yTZhDG/M3YAYTJmAFYDcRHbm1fLe2J1Kg8SmaYhZC81rz7RkwbGJ9cbFY1HCOH68jmmq0/q9ZGswHSqqlgnss+otAsBAUjZ9S52pUPsDVv9rojSNM9g9vM3tjV8K4tRoVKy6Vq0aaB0GmJZU8PXUVewjUwAUsqliMZypkG+sRiQKa6QDtqBB0ajaQCW3mRbfDRpej6QAbmCOxiZB9xMDvGGOTzklWN5kRtBZSJmbSD8hgcZdSmplflfSTEAgB2a8+1JEflip8oyMQJBvp/mE/j+OA+zziyslRGZzUOjRJYzKGFV1aSigA2/lseuC8vUSmHYqVqU+SrTEAmmRUSreCLfVnb074TNxhvBNOQBKkwo9oKyhtRE/aNpi/lgnjHFw9UuAAW1AqAukdhygAtuSQIuIwX9hVVAKkAhtBsYkkDY2Nm039Vx2jUoBmQ1rAGJsRO25vjp0FCpuLecA8reveO+JyZMyZBiew2/4vhjjbi8X5QkBrgmDBsb+2NreWDE+lFSrTqUwSBoUmSTIUg9bTYX3IAwFlLObadiR2N56fLywL/DutRokTImNxqg+U9MMvszjpx9Jj9eZ8veCAenmT8MDZxwKXmQv+VPwkj54hm7wdz1J62A/foMe8QghRH2UB9T+gjHLlVZnTuDUG1NOyspj3EmfXT+9w/4dwnxayvrC6ahQyRYCkak6ZBIJBQn+bvhbwbL+0ehb8b79LE4LocSNFWbcsK9p6vCJuCPtMe9jjtL2jlFn0k8Bs66Kx8FWbxH1M+oKTJHQW00h0kDvi+o3jA1678ipyUSJ00uVVaGb2mlmttpYzsMJeD5J6zMviBKZjxGZiAdJkKbHVJuB3F7YJ4tWarWKoUdKZXU8QkLELcCzsCxWBYnpi+N+jGs4XlHzJ/tCuoqElz4RAOmkoABXqHB5hBBIQxJ3ScezKj+JpZUs9FEQ1HY6oKgIpDFrqeQAHzAgYWU/pTVpq3htp1qFARVUlYHMYHKSftCD1O+EFPOVGU6mKpMwo06yea5iSBA9qYvG5xW9CntTjapSo+DSUGmlQE+1reqhRj3L3PlyAAWnAvBs1TpZun41MtKlCNIJDVE9obR7QEibA+9ZQzyNJZmDhgaagKE0gGSZMgb+yOq9sEcNzBBYCGYqzeJuw+r0Kglo9roBM9b4IBWY4mNA5uSo3hKAAStEWcqttRJkAnqowHmc4tWhUIUKB4ZAUmYkjU0yA1rkRMCwxQ+d0EgQ7INAaBK7SxYdSwO8wWYiDOCzw0U6EMdVSopYJoaBRFVQrD7wYsxBEyBjNgHhecj+VdVJi2mAAXClpibyRP8uLeEUNpJVqjfVubKGUmBq2BnzHS4mce8I4hTLl8wTpCp7LMpqMhLAg6gQLAQIvtG+Bny7agborjxQpadQYtBA6GO941HY3pXwVQcoHMB9WqObbZ1cGfaDRE9j1uPM5xQtUWqjFnBZio+rVeZwigBYp+1sCQdRFpxaqU8tRBqKzVHKFNSgBVKlSbNeF0FSOu43xGplqa018J5rt4lN1ZVIFwEYHoPDbVqO2nyxMDO/wAZ5D/CMdirxqnf5jHYo5DDLsPDYaSCGlmMRp0ooUACbtJN/wAce1KR1Fib30nooFlAnvIJO8EYjxCnpMSYHSOpH5CPhi+g81NWmFJUc0j2dAJA9xn1PpjQVPPZYoWAVqTCkSRMnVq0MrC50mNp6g3BwFSrMoYEQpDawsLZrSo7gwLbAAdManjWYStV8cmGzChX1GQNDJJUgE2QIt7m58sZysoCRHs+zO4OoX9Plf3416adravFjVVWqEFwipGmFUBi0b2G5IsTrOPKNMkKvQSZ0hT/AC3J7HbpMXnFacPVkVixDSAzQIUTAt1vJ3/LFIzDXQk3kDTbV6dj5YDhiFFRCeuzC3xvsf31wHXUTay9DYHzsOuLslmdGmSIEqymVIG9p3HmLT1wTnsvB7Bu34i0Dv8AHHPcuKVU2Zqen7SGb9RE29RB93nghBJVp2scLcnUKVIIgDe/ciDtfphlRqA6gNpMdIEx+/IY58+jILopDDsTH6/gDgjN5Iag0RIU+m6/CR/rinudvZPzExgjN51DpC3ZCQ0QPauPX7W/lG+J43YrjO0M9SNgBYE+XRAdzbb92xVXPMo8wP8ACB+mPBnJbSZIBFidxNvxH5xBxZUX62B0NQ/ANGJs7irDXhyBaOvpLf5Rf5nAvF85T8KilO+ldTtvqduk72k9rsbdTOpmFGVVAw1kQesF2Y3g/dvhO9ZQ20AnlAG0bD3W+GL5fpzs7aPhtYZagUkhsxdiGXUE0tAAvEiTJixtvhTX4nvpAWms231HeSTuepMdh6DeOzy4EEwoEmFUC5ufugDtijM5xAwQoWldKgWAJtJgE9SbDeO2Lt+N2rd28WAwaCpYyGQwQ46QYNiLiQemK6jCo0EnSJt3i5AMQPhGLMxKqQoGpiTaYAPqTYCw/riiiF9jVA3do36kDyt+vTGl30PF5/CsVPOAgA1HuBMQB9kRETOIjNMqHw+VJA8SL92Cg3iQvz22wJmq+s6UkU7Wm7GBJ+N4/E492W5sJgDte2rot9vPHVqL4bntCMFRCGXS5YSFMyCDqksPLcE2xdWzFUsNc6hlzBYR9Xp1KYjtsb4W5bLs5UKuvmhQPtG/KI8otvfywXm8qEqDQ6uhXmaI0k01LqeoXUzKpO4Q9pxVQXV7xqWG5dt9JAIH4mSJvc9AfWbUdEkKxVSSBJBINjJFgqgX2BwDTPODeABMi4JET5gYtSAoN2ZgSf5d42Nx6i0YDTXNZ5qmixK02i0BvDphSYNxqjUbg/LHMGV2amQNChlkGxEEqDMSVtBsRIjFGQNNaLrUYl1caBT0lXDFQ4JbbkDFbbxi0Vw66bKSVadRGsEKgULtOoTO4DHpgk7TWa0+S/AY7G1/sTLdz8R+uPcXjaQZwgsyj2tRJJ9D+F8dQBUAXkAGTMrciO22DHy31lSBcrtvJ1EdDawxN6WpIhgYHbTBYGfd13nHPVFmazzkkEkxtckbi1yejEWwSrHxGU2Aaw6GPZubkdf9b0FCshktFjAbUTFryR8em2LFaNTaplfmJH4wfcBtht0x7mJ0hCNgNUQD+Hn88BhwRESe3Ybzbr6eeJVW69Hkk9QIv79/jjw04UWBDb3uTPXqLdfM9sKpEhWZuUXfp3Yb/H8Rhpkm8egVNmW09ux9x/PAL5QzCGQRNxcEQPkIM7b9MTyObCOCTZrMP5j1A8/yxz59zoo1kYIGIuCRF/3v+eJcKzBe5t0PbbFnHqwYgAwdyLAGBEHe5g3iO84W8IaKjACxE/n8N977YLPLgWuyTQQT2afOx+Bm2AMvl2qK5mF5QxiBY3Yeijz6YIy9Xe3UEG0ec4FZ2R21CF1MFkxy3k2ME3Fz0HfHD8a+KvxlNalUI5PbIBkQW3I33gWwca4hqgvCMQO4ZT+V8Lix1g6PtDeJJIuD0sGSDM8vrgmnm1eppj6swSSRBMG24m59Pnjpyl6re6hkqL2L/dkX7kgeu+oH174FzykuYFlUye2qx/O/QTh1m22n+Yke/wCZ33jbA+Yyy+A0m7e+eZWi3Tl9cTxu8tbO0lrgUgx20mT+I89gPecB5LLA/WsZLAtH3bkfGLDyxeAoCqzEm7aTHeALdABf1wPxXPaFgWZr2tA2t5/nibu5Pd/oY8z1YqG++9rfZFrdpiZwsem2kAySbWuY3j06nBeSYODUKxFlG47z/T0HXE6lbQxiCxF52Hl37z3OO/HrqJqvMBRZFClVAiTHSWPmxv0/UQsYN9JOoEnY22No2tt1xGk41TvPe5neZIufLbfBs6iZuTa49fxk/LHT0ipcN4eXj7JR4N4JLGJEn7No9T2w38ILlakH6x3HX7IDU1EHqQSZ846Y8ya6UO9puN4YdcB5tHIQRuLXA9Pyt+uDXO+y4oLBFaNjF+w7WvPxGO/hechT3A9/U22neMNMhwedIqabg7FgwMg6p2J5gNvu4sdACoqkGABqgjV1se45TeBE9sLaUrSs4BLMtxpvsOxE6Qob/DhhwnJ05otUEUypDQZbYkFSbKxIhfND0N/a7rTJYAyIUiBJUnmP94ayPnjlVKhZYCuIbezddVhe7T6NPlipQUaX7t/i/wD1jsFfwNb7lT/EP0x2N0TPJuhupEMgKNBExOoHzvHpgGtWhvaOmCs/dYCQfQixAtI88BvWPiQCSGOsR0ZoFv8AMMCCsWPe8/Pb5/LEYqQY2c0BhustKnpBv8dx2jFdDnYqDuLegm59Bv53xScsztc+TX388Rpg0nUGwPfft8/ywqxdU1DcEQhMb9NQtHaPhjqr6Vg6WFoIIMdSLb2A9JOCTkTUJVTcx7gAtp9MdnNVOqTYhZBMdPSTBvv5jE6tYyCF5pYGPODJ+G4PpgPO0y8pElCYMQQJuCTEAQTMW79rmq/Wch6mT6n8Yj44qrMRU1ECx3OqCdQ57zeIGnz6YY0NUrFkHtEGASp0yfu7drxOAqlqggESYKmBEwDtee48jOAnze8MQRFzPNFp5ZAYWF5nqcTpVtWiCASwEAk+yBHvMncdPXE+OKaDKtYd7j3i490ge7CTitdQxn272MxpMehU9e18ORU0m9ohjvtZvwt7sJM86j2HNTUS1gV0lroImTa0kkAMdpxy/DO63xGrXCu0GRPK/YadJ3MEGxkfd6TiWWzZUCYMnU1pEAmBK2AksQD3B6DC0ViFIG0C8TABi5N/PF9EuGG8EjqQCbSRaNM9JAmMemzoa1NarLCJI0iI321H88KX4r4tSnLQARbtBtMxE2jBmdzAUMBaRoWfOzduhj3/ABX8PpfXKQAbCOtlAkmLWA/DHDhMmqMMpRZBziIHeYG5vMXP4YWBWzD2IGpjpH8g3YgdLfI4O4pUJUqJlwxPU6QL/K3vwtokjnLEksAqi5JN7gGdot5gYPxzy3kBuYrRyLJ0j5Dqe0mT7xgFVn1It5Hb5HBNLNeGD4ijU5AJv63MWAMWHY3648qISNaTIuY+zawtt8umOnGYmrKfC6igkwQYki4+XX1iJGCKHDjJDdL+YHQ/j8Dg/KAAkRAIuBaT6b3icFppF2MgCIM3uSBvcfvrjW1ztRpUxTp6jqkiFm3SJjsJ9+KK2ZjSqiGYgSdyFtud7CLd8RZTWLHVaQJ2gG/bpAGBypklbHyO0W92x+OFGLK+Z8OpMkqlNdjyks4LNPmFEemAM8S4aY18wgHoSiE/AD/Fi+sCwg9Tt6RA+QxPK8JYgfyk3Nt48zOwON5Q4spNUenAGpSL6l1Aywta+3a9sVDK6SrAaCsDml0sAsalutrQ2Df7OYLzMWjYMqtIHqScTpUSLsxPa3sm9zcyLRY2ODyCOml9z/5G/XHY811u9P4Ljsba2E5yWptREXaPjIj4m+J5bhBJhF1GCficF8Myx8TU7iAWgEyxPS3QDywbnq7GBrMesSOxHbE2u9udQjz3B8wCIpqLX0kGIkX+RthV4NQuQQC3WT8LzvjSMlYKDqm0X3I6efXfAlXhbONXQ7wtztPXbDOZl/YPIVGRzzw8bwTAAJ1G3eLHz94mfatrOoAnyIYkAxeL3mbgYcZfh27OCDYAyVN9hvcevfBFLI0qazTaopAEwgJbpcRJPpjefY5dESZasEJ0Mp6Egg8xAET0G8mMF8SyVRVAkxAEm5LQBY9Jvfz88Mq2ZqCCapqAbhkEBd4BJJ37484lwsVUBC3AsR2F7rIB3OxAxpy7TrMGqCAL9QO55pUbzpvuf64syxAqbnSGtHUA9QL7A+83xQWI5bmLGI2taR128rRfB/DqCeINSybQpkzbdoG1rgHrvGOvK5FQ8q02amhnSTTC2t7PKfjY+hwgzGTfUSbweYkkajubkQCbAAX6x1xqKbeJT1XbS0zETMAmB09O0YG4xwh3UODbSCBeNryAReY+A6Y8/DllXePeMsHBMFiR3Ped43kjte2D8jk6jVABDCd7RAPWf7u+9hBxa3DzURdJUFFierMCT0NoUi5ANz0vjQ8B4QyUSzJpaBffUu4G8WgX88deXPppxKuKQRpZiBPKNrwYJ8iOht1nuRw/JaKcmOY2iCOjMZ9SF9xxfXyC1CqAHVqsVjlLRy7R6dbnvhp9IckKIUDbTpHu3PvaT78cOVvjkNjK57MHxFj7RiO4MqB8ZwBlKPMCT1mB1XaBp2a0EGDcYYVKDFo2YTBsRESJG5BNvf12wDSc05BKTvp3kmAQRFptvbHbj1xyDHuYLSGK8o+72+6Sp9BFsNOCU5qNEjqASBcmTI77YVV64JLEkAiY8z0v5/a3geeNB9F6FnqdJCiQSAL6tx5xPmO2Hlc4o53oWnCCoLczEkmxBMTuQJ2/TFnjMpsJA7gbE+e+DzmQokLvP4YV13b2rAfAfCcea8q47q7xAoJ0AC1h08r+uOpJr9lUTraxPXpueuF4zuq7H1i/ywXRKkyI/P1743+WtYrqUhrv12tMdtsRr6zAUk33J293oI9+K6+aCmfPeI63/fnj0cSB2/1th2qXK7gd2v7u0Yqr1npsdYBmATvJAgkR53k4HauQD5dBP6euPAhqDb8ZkX6Drh42tkea6nZPj/8ArHuIeH5t+/fjsVsPQ3wUMMOvSPd6jFi04Mz0/piJUjddO2+5kYEzGf02gkmL+uOeV0k0ZUzLMss09p+W/wC7YtDnSRBmLEXPvMj09+E75u2om3xFu/a+PEzt4sZEnf8AY2698V44rxlHGpMSosIAPXvMYpqUmLBtUdSDJ7wfL0wNUzq6gDbsZ3A6f1x5TzwmCpmO8+c9RhkreOCK1SFIPcnr7h5C+PKOeKq15BsQZI/fljlGoEs0ySfXYRYTP4RhjwmktRHRTpMj/FBg/G0f0w3pHiS1uHMyqy1AiGCbQB9meUc3W/TFtBKui6ltKlSSYGgiWC++RPrgrLZ8q/hVUHKDvIJm8/OfjjUr9HiKSvTgEidN4PunfG5cvjrA3BMl/wBXaR7St16AQLz3AwTWAFFO5WADN7xvt3t5Yo4RnVWmwJMrqGmRbyFpjy/HDk5EHLAFZhJ7e0TUI+ce7HP6rPrGcP4UFrCm3LBBjvcnv1kD3Y2GYpgKxEXFoPlthcmTDg+INhynuNx1t6evfFVLihXVRKBmaVVjYgkETMkR1jf8MF2rmCOBcPBqeKQAE9mOrd/cPxHnIv0rYs5/8tAAPeFPl1OH+QoimsA2VbCxk7k9Ov44X0sga1WpqACAX8zvG/ljS4mze2Ur5FjlWq7MTAt0n9/DAuc4PWoUFckOpglDNi0xEGQb/PGnegA38PJKSTExAF+2xNt+uI8YYViqERTAZm/ADygSfcMdZyRYx9LIq8aaYgzqktbys0H1A6+mHeRUU6ZAUAC9iT0vcib+uB/40ASNxG3lbtBsMUfx4JJmF/fbfBdqbJTV68CYk/ltAxRUzZLDlmQBB7nAn8YGMaiLAe4dvXzxZUUQCGIIIue4j52wYnxgegSTbSAfQWxeKyrqgyQNwTt+mBWyxBaDY2H6i+K/4Z1FoECPecVkbxWVAWjljv8ADfviD1L+yR59fj649plvft+fwxLe0+Q/HA3jEaeqI6eZm2L0qETqAj5jtB3x4KbGbe/p3nHoomG1e4TuRjN4a9/iB2b4nHmIfwS/c/zH/mx7jZB4I5jOEC9wdyDt1gz1wAGLD0j3SPkfnh2tBi1wPeJn+mJnJ2+yB+Pyw7jpmM6KZB0gkrMHfb59TghMsxWLpbckzP6T3w6XLgdT22+UdsQORHXbb190dvxw+Si3+DB2Oq/KTubAbDEqvC5aYiN7z0wzSgB7to6YlT0we5/P9/hg0YVeEwB1MPK+w+GGX0VrRmqQIjVIM/3SLYmcsADYD1tg3LZbTorIBqUqQBeSLH0J741owR9IeEBszQeYJOlh35f0EyfLGtp1QKVMAgwot12E4zOd4qCZghgymD1MgaTgXIcRLsUNjBM/KfnPaMRe1YlxDKxmBpjTUcHebC7C3uwyznGmRQI5WMb7dvlirIZJaifHSeoIMT8sKOPHRpU9tvMi/wCeJndV0ccMqCrUVNXKAC0bwB+ZjAv0pyoSshWwcT6Edfw+GCfo4wCAAczElmPXoB+PxxdxvLzURmuAI93b99xhlyizaEzVWEgtJgW8+mDcln1pU9PU723PW8/jhBxek2pAgBINhv7/AJj0xKtV5umqDInURt5YMVurcxnJrljAJA+Aj9T8ce8RTRTMj2wQe8jmj0jUMWcGpCowd4ASNOwJYnVJ7mIxX9KKl0XtPzj9MMTWNDkWbe5gDr+HTFcE/ZAv1i/59NsN1oqe3rH9MXvkeun3/sY7eSCaqrFaY02C3MxMWFxv+eLmzTHoRbb/AEweckOsW26EdceU6HW5E72/XBsYDSdz3i14O+58tsX1CAJMn8O3rg1cvadhO8xiQysmAAZPUkTHn5xgtjFNNlINiRfeLdzJOJVEBtqK9xPnvb4eU4OqZQaj0j09fPt8sQ/s8H2jPwix7d9sOwYE01Zi0EdPu9IvHx88WJVCg6mEk+0bfC97YI/gl3Ex8h32tipsnTP2Z+fu3xip8b/zfn/THuLv4Cj2/H9ce42wGCGBPmRt+kHE6hAAgiT0vb+v9MR8ctZi09e3pGLDTKadSzqHsmJPmOoE/hiFI+JcFre7E/4lexMeYHu2mP30x1XMl1jSpHeNrRiqjWgHl1TuJMf64zLTqJtb1tHbf8sUujqYJv5fLp0xLNuTbTA7HufxFvxxUbDe87D5b4Yy0bHqfj6/P88S4VWArBSTBNgbiYxWaQtKnykD4beXbFK1+WFUEjZo3IvYg+73YzNFxbhiGkWFmTmBkwYvBjAf0XZGVw3NUM6t5PcX9ffbEcrxgskkWsGGxk9MDV+IeHmNawJHMTaY233tiZ03to8kRTpqNwI+PU/HC3j+VFRQ6wSpkwRIXcjv1n3HANbjhYimgB18sG8z1t0xXmAFcLJNSYAvBH3u3X4jE9ztUk+i+H1jAiRHfpHXtGJ5jilxqkdIER59MBV6b0mlFLIYJA6H9OuAqebatUBZdKjfZu/T9+7DitaHhWULE1DeRy9vXYYV8Tyo1VfDsbj36kP5HGky+fBQjqLfphFn6gOqDzE/hYfn8caVKeShaYB2BBJ2k/lgTPVPGqQn2B8fjgNc9UAjr2J94PffFuUqimrMdyP9B8cOX2benlKkACQQCCIXqd59AI/DHtGnOpm5RNt7zM+cDAtByf5o3Ijf8ZwRpFpsfP4EfHFVD1qsABRtNzuQfwxX4x7i+LTlzE9Jj4X9ffit6Rws5atthPvx6tVZ5gYnoY/I/DETTIG+IEA9SO8jGwJ1mWbHyE3+eIOxMEmPlimpQjr79/PHAef79O+HGXJVXrfpuY/cY5jIP9OmKWeBb+uJ6CRPbeOh/ffGZ2gfy/LHmPP4b+98Dj3G2AcmokQD0HvH7+WJmdRmdVwSd/S536e7BQ4grKC/tzcarG8g3EdR1m3XFbcRJMgAEkSQJPKIHTrv8sc+1h6tNhMT2OobEHbff9cDGlVIOkgC8k2Hztg/NZgVCXYANcG0z1Bv5j8MDrVK3uPjebWi02PTthlbHtLLOpgk9Z93yj9cW1lCxuPL3CD77798eUqDa5J9NXUxaRc+WLX4S4h3cQSSSZmbzEgSZ7e+IwayVTMAkaFAsBJ6wAPmfLFqinqhhzwJiNMjp3HpuMeeMKabw+w3nSZBvFvaYb7bYAatERFp/mvPn+fbB7ILNZ1UqMRIDkADeesn0M/HDwZZK1O8bfAdR6YBzVdDTEAl7zYESbdPI9ek4Fo1dMlSZNumKwC8vlxSraot37d47Ya16FOrUp1FPMs2+cfHGfaTAJg+Rk+nwwF/bnhNvfYgk389oiIw5aK2Ga4glOzXB7XwkcgsWpA6SdjECd8A5XMl4ZlhT5jm9+GmZziAWFtgD02xOY2qW4gUBUwGiQBuRe/QdD88WZPLGsSz2X7I21efQnecLc7l9ZVgupgQT7ge/aRj01ag2tbYTPff4YrOujo3ilNaakqsxpWST7TBovIAHL88KhRctJYQs2Eb7fD8cTRanMCDBINzu1/IxudsF8NoMSdREey0HafZNwBAME4f9QhS3MGLbbjri9KU7mfS3+nefLF1PJ6Z9kSAd++LLaNhP78v378GsqNBkgEEkzE/HFNSpeTJ3jy88SqUz5HteIIxCrQYESII6iDbb3e/GjK3fpH6Y9Zp6j3k49ZDOnp8jP7644Urx1vB6fLqMUHPT3O+KXPXT16Hp++mCfCtcie3+nwxzDuBY9zfaPTBpUKpJ9mBIBFzuY/r+uI11iJsTcBgfxtPr5YlUcCSTEX3/dseIwmXEjrI3Ha/SMbsJ/2fW7H/AA47F/8AHp93/McdidoVr19/4Y8H5n88e47C6L2/fywc+x92PcdiaCzN+03r/wARw0yvs/H8MdjsTWCcT9sf+rAtX2z7v93HY7F8WTp7jA9bc+uOx2Eor9n+9gfiftH1H4Y7HYvj7TyHP/s/8H44EzW3uOOx2J+t8HZXcen/AAYspf7P3/njsdg+tHj7/wCHHL7L+v5DHY7BfSlrdf7x/HHNuPVvwGOx2D4IhnPa/ffF1D/af+k/7rY7HYxQb/tPUfimBjvT9Fx2OxXxM9rX9o+v545fZP8AeH4Y9x2FgHENvj/wYKzvtn+7+WOx2Gp+FOOx2OxIf//Z"/>
          <p:cNvSpPr>
            <a:spLocks noChangeAspect="1" noChangeArrowheads="1"/>
          </p:cNvSpPr>
          <p:nvPr/>
        </p:nvSpPr>
        <p:spPr bwMode="auto">
          <a:xfrm>
            <a:off x="63500" y="-1038225"/>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 name="Picture 4" descr="http://i.images.cdn.fotopedia.com/e9jasi40mc3mv-JyiPdT7Gfl0-hd/Endangered_Species/Endangered/Bornean_Orangutan/Orang_Utan_Prevab.jpg"/>
          <p:cNvPicPr>
            <a:picLocks noChangeAspect="1" noChangeArrowheads="1"/>
          </p:cNvPicPr>
          <p:nvPr/>
        </p:nvPicPr>
        <p:blipFill>
          <a:blip r:embed="rId11" cstate="print"/>
          <a:srcRect/>
          <a:stretch>
            <a:fillRect/>
          </a:stretch>
        </p:blipFill>
        <p:spPr bwMode="auto">
          <a:xfrm rot="19370320">
            <a:off x="7993043" y="-2882547"/>
            <a:ext cx="2981113" cy="1984958"/>
          </a:xfrm>
          <a:prstGeom prst="rect">
            <a:avLst/>
          </a:prstGeom>
          <a:noFill/>
        </p:spPr>
      </p:pic>
      <p:pic>
        <p:nvPicPr>
          <p:cNvPr id="5" name="Picture 2" descr="http://t0.gstatic.com/images?q=tbn:ANd9GcTOmC7U4Rsfy8GlQMEyJc6EFVHd9J2Tt__beAOjtsFpTloOc5x1"/>
          <p:cNvPicPr>
            <a:picLocks noChangeAspect="1" noChangeArrowheads="1"/>
          </p:cNvPicPr>
          <p:nvPr/>
        </p:nvPicPr>
        <p:blipFill>
          <a:blip r:embed="rId12" cstate="print"/>
          <a:srcRect/>
          <a:stretch>
            <a:fillRect/>
          </a:stretch>
        </p:blipFill>
        <p:spPr bwMode="auto">
          <a:xfrm rot="20818795">
            <a:off x="3733800" y="7391400"/>
            <a:ext cx="2476500" cy="1847851"/>
          </a:xfrm>
          <a:prstGeom prst="rect">
            <a:avLst/>
          </a:prstGeom>
          <a:noFill/>
        </p:spPr>
      </p:pic>
      <p:pic>
        <p:nvPicPr>
          <p:cNvPr id="10" name="Picture 4" descr="http://t0.gstatic.com/images?q=tbn:ANd9GcTHBCYpIGHWWgl3aokXur6H6I0CbyN0jlEHQRvMUqNEeqfBsr41Wg"/>
          <p:cNvPicPr>
            <a:picLocks noChangeAspect="1" noChangeArrowheads="1"/>
          </p:cNvPicPr>
          <p:nvPr/>
        </p:nvPicPr>
        <p:blipFill>
          <a:blip r:embed="rId13" cstate="print"/>
          <a:srcRect/>
          <a:stretch>
            <a:fillRect/>
          </a:stretch>
        </p:blipFill>
        <p:spPr bwMode="auto">
          <a:xfrm rot="1494494">
            <a:off x="8915400" y="6858000"/>
            <a:ext cx="1743075" cy="2619375"/>
          </a:xfrm>
          <a:prstGeom prst="rect">
            <a:avLst/>
          </a:prstGeom>
          <a:noFill/>
        </p:spPr>
      </p:pic>
      <p:pic>
        <p:nvPicPr>
          <p:cNvPr id="11" name="Picture 6" descr="http://www.wildlifeextra.com/images/orangutan-sick.JPG"/>
          <p:cNvPicPr>
            <a:picLocks noChangeAspect="1" noChangeArrowheads="1"/>
          </p:cNvPicPr>
          <p:nvPr/>
        </p:nvPicPr>
        <p:blipFill>
          <a:blip r:embed="rId14" cstate="print"/>
          <a:srcRect/>
          <a:stretch>
            <a:fillRect/>
          </a:stretch>
        </p:blipFill>
        <p:spPr bwMode="auto">
          <a:xfrm rot="20197625">
            <a:off x="-1179513" y="-2743200"/>
            <a:ext cx="2359025" cy="2097792"/>
          </a:xfrm>
          <a:prstGeom prst="rect">
            <a:avLst/>
          </a:prstGeom>
          <a:noFill/>
        </p:spPr>
      </p:pic>
      <p:pic>
        <p:nvPicPr>
          <p:cNvPr id="12" name="Picture 2" descr="http://t3.gstatic.com/images?q=tbn:ANd9GcQBCSBKhjcu1cvGe_tP-MScIj1rKDZlUl6K3WW75ctcZTqooje4"/>
          <p:cNvPicPr>
            <a:picLocks noChangeAspect="1" noChangeArrowheads="1"/>
          </p:cNvPicPr>
          <p:nvPr/>
        </p:nvPicPr>
        <p:blipFill>
          <a:blip r:embed="rId15" cstate="print"/>
          <a:srcRect/>
          <a:stretch>
            <a:fillRect/>
          </a:stretch>
        </p:blipFill>
        <p:spPr bwMode="auto">
          <a:xfrm rot="1385092">
            <a:off x="381000" y="8382000"/>
            <a:ext cx="2143125" cy="2143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3.7037E-7 L 0.56667 0.9 " pathEditMode="relative" ptsTypes="AA">
                                      <p:cBhvr>
                                        <p:cTn id="6" dur="2000" fill="hold"/>
                                        <p:tgtEl>
                                          <p:spTgt spid="2"/>
                                        </p:tgtEl>
                                        <p:attrNameLst>
                                          <p:attrName>ppt_x</p:attrName>
                                          <p:attrName>ppt_y</p:attrName>
                                        </p:attrNameLst>
                                      </p:cBhvr>
                                    </p:animMotion>
                                  </p:childTnLst>
                                </p:cTn>
                              </p:par>
                            </p:childTnLst>
                          </p:cTn>
                        </p:par>
                        <p:par>
                          <p:cTn id="7" fill="hold">
                            <p:stCondLst>
                              <p:cond delay="2000"/>
                            </p:stCondLst>
                            <p:childTnLst>
                              <p:par>
                                <p:cTn id="8" presetID="0" presetClass="path" presetSubtype="0" accel="50000" decel="50000" fill="hold" nodeType="afterEffect">
                                  <p:stCondLst>
                                    <p:cond delay="0"/>
                                  </p:stCondLst>
                                  <p:childTnLst>
                                    <p:animMotion origin="layout" path="M -3.33333E-6 1.11111E-6 L -0.38333 0.83334 " pathEditMode="relative" ptsTypes="AA">
                                      <p:cBhvr>
                                        <p:cTn id="9" dur="2000" fill="hold"/>
                                        <p:tgtEl>
                                          <p:spTgt spid="2054"/>
                                        </p:tgtEl>
                                        <p:attrNameLst>
                                          <p:attrName>ppt_x</p:attrName>
                                          <p:attrName>ppt_y</p:attrName>
                                        </p:attrNameLst>
                                      </p:cBhvr>
                                    </p:animMotion>
                                  </p:childTnLst>
                                </p:cTn>
                              </p:par>
                            </p:childTnLst>
                          </p:cTn>
                        </p:par>
                        <p:par>
                          <p:cTn id="10" fill="hold">
                            <p:stCondLst>
                              <p:cond delay="4000"/>
                            </p:stCondLst>
                            <p:childTnLst>
                              <p:par>
                                <p:cTn id="11" presetID="0" presetClass="path" presetSubtype="0" accel="50000" decel="50000" fill="hold" nodeType="afterEffect">
                                  <p:stCondLst>
                                    <p:cond delay="0"/>
                                  </p:stCondLst>
                                  <p:childTnLst>
                                    <p:animMotion origin="layout" path="M -6.66667E-6 -3.46945E-18 L -0.24167 -0.86666 " pathEditMode="relative" ptsTypes="AA">
                                      <p:cBhvr>
                                        <p:cTn id="12" dur="2000" fill="hold"/>
                                        <p:tgtEl>
                                          <p:spTgt spid="2056"/>
                                        </p:tgtEl>
                                        <p:attrNameLst>
                                          <p:attrName>ppt_x</p:attrName>
                                          <p:attrName>ppt_y</p:attrName>
                                        </p:attrNameLst>
                                      </p:cBhvr>
                                    </p:animMotion>
                                  </p:childTnLst>
                                </p:cTn>
                              </p:par>
                            </p:childTnLst>
                          </p:cTn>
                        </p:par>
                        <p:par>
                          <p:cTn id="13" fill="hold">
                            <p:stCondLst>
                              <p:cond delay="6000"/>
                            </p:stCondLst>
                            <p:childTnLst>
                              <p:par>
                                <p:cTn id="14" presetID="0" presetClass="path" presetSubtype="0" accel="50000" decel="50000" fill="hold" nodeType="afterEffect">
                                  <p:stCondLst>
                                    <p:cond delay="0"/>
                                  </p:stCondLst>
                                  <p:childTnLst>
                                    <p:animMotion origin="layout" path="M 6.93889E-18 -6.93889E-18 L 0.48333 -0.85555 " pathEditMode="relative" ptsTypes="AA">
                                      <p:cBhvr>
                                        <p:cTn id="15" dur="2000" fill="hold"/>
                                        <p:tgtEl>
                                          <p:spTgt spid="2058"/>
                                        </p:tgtEl>
                                        <p:attrNameLst>
                                          <p:attrName>ppt_x</p:attrName>
                                          <p:attrName>ppt_y</p:attrName>
                                        </p:attrNameLst>
                                      </p:cBhvr>
                                    </p:animMotion>
                                  </p:childTnLst>
                                </p:cTn>
                              </p:par>
                            </p:childTnLst>
                          </p:cTn>
                        </p:par>
                        <p:par>
                          <p:cTn id="16" fill="hold">
                            <p:stCondLst>
                              <p:cond delay="8000"/>
                            </p:stCondLst>
                            <p:childTnLst>
                              <p:par>
                                <p:cTn id="17" presetID="0" presetClass="path" presetSubtype="0" accel="50000" decel="50000" fill="hold" nodeType="afterEffect">
                                  <p:stCondLst>
                                    <p:cond delay="0"/>
                                  </p:stCondLst>
                                  <p:childTnLst>
                                    <p:animMotion origin="layout" path="M -0.02917 0.09236 L 0.1375 1.03681 " pathEditMode="relative" rAng="0" ptsTypes="AA">
                                      <p:cBhvr>
                                        <p:cTn id="18" dur="2000" fill="hold"/>
                                        <p:tgtEl>
                                          <p:spTgt spid="6"/>
                                        </p:tgtEl>
                                        <p:attrNameLst>
                                          <p:attrName>ppt_x</p:attrName>
                                          <p:attrName>ppt_y</p:attrName>
                                        </p:attrNameLst>
                                      </p:cBhvr>
                                      <p:rCtr x="83" y="472"/>
                                    </p:animMotion>
                                  </p:childTnLst>
                                </p:cTn>
                              </p:par>
                            </p:childTnLst>
                          </p:cTn>
                        </p:par>
                        <p:par>
                          <p:cTn id="19" fill="hold">
                            <p:stCondLst>
                              <p:cond delay="10000"/>
                            </p:stCondLst>
                            <p:childTnLst>
                              <p:par>
                                <p:cTn id="20" presetID="0" presetClass="path" presetSubtype="0" accel="50000" decel="50000" fill="hold" nodeType="afterEffect">
                                  <p:stCondLst>
                                    <p:cond delay="0"/>
                                  </p:stCondLst>
                                  <p:childTnLst>
                                    <p:animMotion origin="layout" path="M -1.66667E-6 -4.44444E-6 L -0.14167 -0.71111 " pathEditMode="relative" ptsTypes="AA">
                                      <p:cBhvr>
                                        <p:cTn id="21" dur="2000" fill="hold"/>
                                        <p:tgtEl>
                                          <p:spTgt spid="7"/>
                                        </p:tgtEl>
                                        <p:attrNameLst>
                                          <p:attrName>ppt_x</p:attrName>
                                          <p:attrName>ppt_y</p:attrName>
                                        </p:attrNameLst>
                                      </p:cBhvr>
                                    </p:animMotion>
                                  </p:childTnLst>
                                </p:cTn>
                              </p:par>
                            </p:childTnLst>
                          </p:cTn>
                        </p:par>
                        <p:par>
                          <p:cTn id="22" fill="hold">
                            <p:stCondLst>
                              <p:cond delay="12000"/>
                            </p:stCondLst>
                            <p:childTnLst>
                              <p:par>
                                <p:cTn id="23" presetID="0" presetClass="path" presetSubtype="0" accel="50000" decel="50000" fill="hold" nodeType="afterEffect">
                                  <p:stCondLst>
                                    <p:cond delay="0"/>
                                  </p:stCondLst>
                                  <p:childTnLst>
                                    <p:animMotion origin="layout" path="M -2.77778E-6 2.96296E-6 L -0.87048 0.50879 " pathEditMode="relative" rAng="0" ptsTypes="AA">
                                      <p:cBhvr>
                                        <p:cTn id="24" dur="2000" fill="hold"/>
                                        <p:tgtEl>
                                          <p:spTgt spid="9"/>
                                        </p:tgtEl>
                                        <p:attrNameLst>
                                          <p:attrName>ppt_x</p:attrName>
                                          <p:attrName>ppt_y</p:attrName>
                                        </p:attrNameLst>
                                      </p:cBhvr>
                                      <p:rCtr x="-435" y="254"/>
                                    </p:animMotion>
                                  </p:childTnLst>
                                </p:cTn>
                              </p:par>
                            </p:childTnLst>
                          </p:cTn>
                        </p:par>
                        <p:par>
                          <p:cTn id="25" fill="hold">
                            <p:stCondLst>
                              <p:cond delay="14000"/>
                            </p:stCondLst>
                            <p:childTnLst>
                              <p:par>
                                <p:cTn id="26" presetID="0" presetClass="path" presetSubtype="0" accel="50000" decel="50000" fill="hold" nodeType="afterEffect">
                                  <p:stCondLst>
                                    <p:cond delay="0"/>
                                  </p:stCondLst>
                                  <p:childTnLst>
                                    <p:animMotion origin="layout" path="M 0.00625 -0.12361 L 0.32292 -0.8125 " pathEditMode="relative" rAng="0" ptsTypes="AA">
                                      <p:cBhvr>
                                        <p:cTn id="27" dur="2000" fill="hold"/>
                                        <p:tgtEl>
                                          <p:spTgt spid="5"/>
                                        </p:tgtEl>
                                        <p:attrNameLst>
                                          <p:attrName>ppt_x</p:attrName>
                                          <p:attrName>ppt_y</p:attrName>
                                        </p:attrNameLst>
                                      </p:cBhvr>
                                      <p:rCtr x="158" y="-344"/>
                                    </p:animMotion>
                                  </p:childTnLst>
                                </p:cTn>
                              </p:par>
                            </p:childTnLst>
                          </p:cTn>
                        </p:par>
                        <p:par>
                          <p:cTn id="28" fill="hold">
                            <p:stCondLst>
                              <p:cond delay="16000"/>
                            </p:stCondLst>
                            <p:childTnLst>
                              <p:par>
                                <p:cTn id="29" presetID="0" presetClass="path" presetSubtype="0" accel="50000" decel="50000" fill="hold" nodeType="afterEffect">
                                  <p:stCondLst>
                                    <p:cond delay="0"/>
                                  </p:stCondLst>
                                  <p:childTnLst>
                                    <p:animMotion origin="layout" path="M -0.07031 -0.00208 L -0.62031 -0.97986 " pathEditMode="relative" rAng="0" ptsTypes="AA">
                                      <p:cBhvr>
                                        <p:cTn id="30" dur="2000" fill="hold"/>
                                        <p:tgtEl>
                                          <p:spTgt spid="10"/>
                                        </p:tgtEl>
                                        <p:attrNameLst>
                                          <p:attrName>ppt_x</p:attrName>
                                          <p:attrName>ppt_y</p:attrName>
                                        </p:attrNameLst>
                                      </p:cBhvr>
                                      <p:rCtr x="-275" y="-489"/>
                                    </p:animMotion>
                                  </p:childTnLst>
                                </p:cTn>
                              </p:par>
                            </p:childTnLst>
                          </p:cTn>
                        </p:par>
                        <p:par>
                          <p:cTn id="31" fill="hold">
                            <p:stCondLst>
                              <p:cond delay="18000"/>
                            </p:stCondLst>
                            <p:childTnLst>
                              <p:par>
                                <p:cTn id="32" presetID="0" presetClass="path" presetSubtype="0" accel="50000" decel="50000" fill="hold" nodeType="afterEffect">
                                  <p:stCondLst>
                                    <p:cond delay="0"/>
                                  </p:stCondLst>
                                  <p:childTnLst>
                                    <p:animMotion origin="layout" path="M -0.01667 0.08032 L 0.44167 1.11366 " pathEditMode="relative" rAng="0" ptsTypes="AA">
                                      <p:cBhvr>
                                        <p:cTn id="33" dur="2000" fill="hold"/>
                                        <p:tgtEl>
                                          <p:spTgt spid="11"/>
                                        </p:tgtEl>
                                        <p:attrNameLst>
                                          <p:attrName>ppt_x</p:attrName>
                                          <p:attrName>ppt_y</p:attrName>
                                        </p:attrNameLst>
                                      </p:cBhvr>
                                      <p:rCtr x="229" y="517"/>
                                    </p:animMotion>
                                  </p:childTnLst>
                                </p:cTn>
                              </p:par>
                            </p:childTnLst>
                          </p:cTn>
                        </p:par>
                        <p:par>
                          <p:cTn id="34" fill="hold">
                            <p:stCondLst>
                              <p:cond delay="20000"/>
                            </p:stCondLst>
                            <p:childTnLst>
                              <p:par>
                                <p:cTn id="35" presetID="0" presetClass="path" presetSubtype="0" accel="50000" decel="50000" fill="hold" nodeType="afterEffect">
                                  <p:stCondLst>
                                    <p:cond delay="0"/>
                                  </p:stCondLst>
                                  <p:childTnLst>
                                    <p:animMotion origin="layout" path="M 0.03282 -0.07847 L 0.66615 -1.26736 " pathEditMode="relative" rAng="0" ptsTypes="AA">
                                      <p:cBhvr>
                                        <p:cTn id="36" dur="2000" fill="hold"/>
                                        <p:tgtEl>
                                          <p:spTgt spid="12"/>
                                        </p:tgtEl>
                                        <p:attrNameLst>
                                          <p:attrName>ppt_x</p:attrName>
                                          <p:attrName>ppt_y</p:attrName>
                                        </p:attrNameLst>
                                      </p:cBhvr>
                                      <p:rCtr x="317" y="-5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i.images.cdn.fotopedia.com/airessantos-gOfXPeoHTyc-hd/Lisbon/Lisbon_North/Sao_Domingos_de_Benfica/Lisbon_Zoo/Sumatran_orangutan-Lisbon_Zoo-Orangutan.jpg"/>
          <p:cNvPicPr>
            <a:picLocks noChangeAspect="1" noChangeArrowheads="1"/>
          </p:cNvPicPr>
          <p:nvPr/>
        </p:nvPicPr>
        <p:blipFill>
          <a:blip r:embed="rId3" cstate="print"/>
          <a:srcRect/>
          <a:stretch>
            <a:fillRect/>
          </a:stretch>
        </p:blipFill>
        <p:spPr bwMode="auto">
          <a:xfrm rot="667336">
            <a:off x="304800" y="-2590800"/>
            <a:ext cx="2895600" cy="1879356"/>
          </a:xfrm>
          <a:prstGeom prst="rect">
            <a:avLst/>
          </a:prstGeom>
          <a:noFill/>
        </p:spPr>
      </p:pic>
      <p:sp>
        <p:nvSpPr>
          <p:cNvPr id="2050" name="AutoShape 2" descr="data:image/jpeg;base64,/9j/4AAQSkZJRgABAQAAAQABAAD/2wCEAAkGBhMRERUUExIWFRMVGBwYGRcYGBseHhkdIiIbHRggHxofHyYgHB8jGhseIS8iIycpLS0tHx8xNTArNScxLCkBCQoKDgwOGg8PGjQkHyQsLCksKSwsLC0sKSwsLCkpLC8sLywsKSwsKSwsKSwsLCwsLCwsLCksLCwsKSwsKSwsLP/AABEIAKAAoAMBIgACEQEDEQH/xAAcAAADAQEBAQEBAAAAAAAAAAAEBQYDAgcBAAj/xAA8EAACAQIEBAQEBAUCBgMAAAABAhEDIQAEEjEFIkFRBhMyYSNCcYEUUqGxB5HB8PEzchU0YmPR4SRDov/EABkBAAMBAQEAAAAAAAAAAAAAAAECAwQABf/EACkRAAICAQMDBAAHAAAAAAAAAAABAhEhAxIxIkFRBDJhcRMUQoGhwfD/2gAMAwEAAhEDEQA/ALbgLChU0GSohCWvqUegknd6VhMSUKzdbMfF/BhmRTpOYpsWgjdX0toPvB/eOuF+Uo/h6hFSalKoAAd9cbEe6rIjqNjIIxR5VQ6+WeemV5TqklT2O5jvv6T1xihLcqEWUeG1aL02KtK1aTaTB2I7HsRcfXHqPg/xGTllZiWReUjdkCi5+kQZ97xib/iHwZkcViCWGlKjfnXanU/3fI3vpPWy3wTxYZfMjU0JU5SZgKAdQY94P7mcFYdIZFh4w4EhpLmaB5QZIU2hj6ljbm3AtzE2vND4b4gK9FS1yR179Z6H6j+mEXiJ2Ff8Nk9JqVkY1KbH4XNA1ssEqYJa28bE4Q+EOJ1aWZqUaw8t1LAqD8PWIaR+UlZiDpYarAiDZLI9HpWYrggnUBTSS7T23E9u5wPwSrqpltYZSxKERGk8yfWxGB+K8MTOZbQDKagwCtZoMlSR0NxGE9fK1KWRprl9BPINJ21gw8diZI6XEdcdfdgol/4sZIjU6yU1KWmZUsSBB6gkMN7fTHlnEthi/wDFnHfxWU1PJqoyrqvDCTFtpkMCCBcC03xAcQ9I++JfrOmqY/4L/wAunef8YacVroqgATIEg9DedjcEicKeCf8ALLab/wBjBXiKmWZVUiSqjVECys0T1Cou/bpfCx9zGirQ18I8berGXWnSYjVUltyIuAIsTMT2tgXxdwXyKaEMDVDayANtRm02VS0Qv36zhT4d4hR/EIHc06S6iWJ0ltyJO4k20jYHqbm6bh9OrSJNLy6AUurE8zBhqFt1EwdBmeQdIwsumQr6ZCFDoFFTS8xAyo6DU1jpEzvIYi53NjY4rc+/lwSJplyg0lkMQNEMo52nfVEGN7YmuFlznaJVgweQ1+W4kmdtxfpsDPSk4wtXWsOr5dkh1MWqCQDzAAQpFwBquLYk8ysVrcwTN8R102eNLVAEaJ5unfoO/W5vj5lK5pUag2NX0k7AAwxA39NNj/6xhmAC4VjYAvbrO36YO46hSj5QHLTy5Qkzp1nmN/mlyEju22NbwqK1SonX4/8Ah8qz0tQr1vUeXQBMhRaQQrFpHpNrarRAUsS3Um1tyfb74P43mgzLTRmNOmIuTBb520k2LNJMe31LHwflGavTdVU6W5dQkBujlQRKpIMyLldzy4R+BHk9qfLh6DUiYERc8wPsYv8A4x84Xl6ialNnRpAGzj8wnbUDcd4ONsgdQ1KkaRpemSbEXsL2g2vtHbDMgkWgdrbf2MThDj48C0DcS4amapFHEq4IP0O/0PX2IGPDOK8Nei9Si/rpsR9R0P0K3+5x/QUY85/itwSNGaUf9up9D6D/ADkfcY0akLVrkPcV+DfEDVOIB3gs2WYAH/tklYO91JB+g3xr4jFT8cK1J2pLmKVNmI3APKwvaTpja2+JXhOdbL1DUQwyK7KDEXBDxPWLxNyuPvDOLM9LS1RmK8wJDEzJ1KXjSFJggb809cKpNotFWx5wPxDV4e9KizTSqjWpIA5iecWt6pkm+0i+LvKcV859VIh6FUlVBXaoILEezITIOzL748p47xJWFJVhtDNyzfQ0NTaRtDqyz0nsxmg/hPnwy10BMq65he8AaKikdDGn2NiPYtM6axZp/Enhy0qVQU0I1Mj1SDImSqlp3ZiJJHUDuceWcRXkHvj13+KYmiWJYLqVEheUxLHUfrOn737+S8SXkGJR9xKTG3Ar0EETzC2MvF2dZFpied1FuiqNwLn1EAdLI1hONuAj4C+5Awq8WHW+lWkoiWE2HUX6yZMWjFILrY0eASpTDr5in3IHQ7Tj07gdf8Rk0zWdraQKpFMGyGCAkKohm1gkfTHk+SzJpEQbHft2/lis8LZymteoK6+bS8phTo3aXLIQKa/KdzIiBJwupHAZK0W3hrOE8VdjFNIqE6yNI0QitsIN7weonbB/HdLuRTcEu5WQRpjSuoWkFQBqnflM9xJ8TrvUoVdaOKDK7oFUxrYjkeoNkB54+ZrXMQoTiqUqfl6y7aHUhVgamAVjqLXAnYLczJsI6EelBjFdyxy+dp1KpFBWdnCotzzAT5jCbA6RAtHMb3sF4t405y4OuVZyyxBBvN/aYA6Er0iSt8PUmIqHWqHQVUuY5m6D3Kg/bCbxBmlqVeWmKYQBYBmwiL++973jpGHfNjyFnltUcKoLVKjBQO7MYA/nj2rg3hyjlqHk01DVfhlm9wJcne0gwIO+xOPOfAGVQ12rVGZSginpUk6jZmHTlB0yerT0xWZrOZiqVoUAsQTmKzkqqgXeWnoJBIB7C2FUbWScYWslxkcxFRzTWOYh0O4iJYGdhaAN8MqddCZJGoruCZjcdBGAszrDK1KpCSupdM2IMmesyt7m04A4k5DMx1h2IMCWiIBUAD0wJBHUnGKcpaUW4Z+Hx+xBulgoqeYUtpDSVifuDGMuOZJK9CpScSrrpMbieo9xuPoMJ+HeIKNJYqMUY9ailQfYGIthyc+rIXpjzIBPIQZgTEzudsbNLV36abw3/A6urZ4Bm6T02am9qlJip+oP7WkfXAGbdaLAgny3aSFEwhEixO4exvsBgziee82sajTrrNUdlPQa+X/8kD7DvgfNMVXWrBWS+odAbPB+sEdbYMMYZWOMB/8AwzVTBYXOxAJBMzYGGUz8swbwDjTgOXrUcwGUpTpXDVKahSV/3kuIJiQb22BGBKXECAoqVgyyyeY06Kl5YFvUCNwYIBY79Pz1DULIp0P6hAtXUbc0kM3uszPXo+S2GWni3N0KmQJouahRgah16iJ21KxLKl7QNxvvPmfER8MYoeIZ9jS0eY1RAqgITBQxzCOi22FrEe2J7PA+SJxLhozzjQ04FH4U95wF4wpxUJ0qGNNCQvQCFAPvcW/84M4Af/jNjnxLXGtucOQiwTJHW5b7SCNrYeHuYY8E3m2LTsJaNtgN/t/6xtwTPtSZKyRrpuGHsRcW7RjrM5fTaNKkiNUiAZInrbt1jrgjJcKZgDKqFsbEgmJEX3j3BxSXA6WS1HHHrjXWquiurBwkFXgyqshI1DmPzLB3kWxjxXieQBYrSY1GXVUespJJMQEUHSBInUS1yd98Lcnna1GNwPSSBYRAJkczGCCTIH1jHPHwysajVS5EqjNBYqLAg/KCZIi8dcIklhFNi5QXT4rRNI+XsJZlaR7cpAvvG1ukWOJuqx2HqY2H7X/vrg7MUDTQKVAZjrN5aD6QTHYe98fOE05FauSR5SEIRIhzpXVMGNOoTIIve0kDl0RfU6LXgmZ/BoyKqr5GtXqEiDBUaqmnmI1NIXeAwDLN1FXj2ZzcoGZkAmABqqkEn4hQCwHOQYAsIMXY8G8JmvmgQCKb+WzqGkaaqeY321ix7qQO4d8DyBXLiiMs+XYwpVh8Rlm4dtUohadpLRJtcvwVVJYLGiTOoNoU/lMxeYZTaTJuNsc0yVYNY1I5nlhq2uVA0iQIF98BZnNVrc0s0ggFosetP1JJI5lJjtFsfKVQPTUy1Mg80vAU9byZX8pgiD7mPLctphs6zjUqCGu+lC5YgVSbk7AKJYXuSBPWO0Zx7jBUCpRp1KLKhLRIgHZhIV4L8oDDmMwIBJp85mUMVKNQPVkIXeTDNtB+Ub2XftiD8Q8YsadIedTpzUq1YjzHAMkX5tPpkWAsBeTq0pXHBo085Jbjfw0R+zGY/LOlh9oU4LytYadgQbRG4N4+hEj740zfAmrUqKsdJVNbvuAOd2HYn+mD8jSoZaaahKrFU8vWGOwMkkGCCSL7XAA5ScWbSNEdOU5YEtKi6MaBMq0Ul5SQabEaZaRAvBggyD3wO/h+qlRCCxpU5ZTJOkmLFOgkAyPUuK5+H0qhClhrRjE6gCG0lkM3V1UKw6iZm9v3EMnUNRW0hV5iRqAkAyLGxDWIEHobGZ5aqKfl5+BFVqseVyDXsGeJBJBJHewgT1i9xdXnE+Fil4zQDNZSrqzea91AWwSGO/NJA+v0wizqzR++BPlMy6iyF+GBOXf2/fpjbPgtVLKSb6aaqBYT09xaSZjlA3tx4RE0XGG2ZrslNlQLEqLg6m7EtMACJvtNsddNnaYsGXMCWid2DG2o76yZaYme9hgadEg3VhuQAQZXaDJmYIiJi5jGmZzqHW5BamAEBOqHAJGwIiADEgzcYFBdzymE1gmI1ARMBZ3O28TAwl2PuyNMk40gCDq1H0k6jq0mLTCjUL9QTtGNKlFR5bMutlsSD6VAAbrGwAntMYW5FakMaKSNJQgg8qtAiBNiF04LOXApAzcz1gae/SZPcCIw8WNvdUKc/UheURqEAD9o7YpfCuUphWps0PTfRUA2NCouiqT0J1RB9QKiBBxL5jNKlTzDGmnsD1/x/XD3w9moCZjMh0QEE+WkiWkgHbXUjmubC+HXlE4JFJV8WrQpplqL6VkCnUHKzUucpcgEHUdJQiQbyQ2FmUzqfhVzGXWr+JeowKo50gEkuIawENbrsMM+B+JM7nqdSk3kVSsMHrUfh6CXBgASzAKNjEzcxOK9ssKaaagEKDqdEWmo9WwBIkEbTbc2w7jY6FedSp57MHMlRbbe2oXkKTAt7746ocTDhmAIemzK6HmZZi8D/UEGdidsfHrJNOqzKnmUzzRBgSHE9gQPVtaNxhPXy9PLVzVdzUpMmllQFtTe5EAcpvO4AiZjGCrbTWCcIRnCu5zxeiXY+SkqpKqB6b7lmiNRAjrCjbtKZ3gGYr69Dp5KEUqrq0aiY1Kn5osCFsNN8MeM8eY1PMoqCiAzTMgLedSqpupHqY3HLItOCcxn/wATTTyg1OgiirWcS+lzsvMQDdSdC+qTvisLj9BVqkuAfO12UEE/DOgBQR8LTJ5pPMAwuOgA7jAbcRVqeqaT1HuyvSCKpaQBN9QuSe0za2OuIpS0PAKktzVWmNDaRDLAUMwWQJIOnecavmg1SqwqvUeiwb0DSgIhmJvpIAidgBiepLOEe16fT6cvgFzjVFgJTU0wtNygJJ0gONSmSDYRvfl3ixWcfTqIqGVIKVGI8yAFkRY6SCT3MEdLkUqGqmEemJ9VCDp8xd3X2kKWW+nVOA69dqlBmmH0AkHQWJtoBtqSGJLDvPbCt3VFI1G1f+7G2f4hTqywUNMFTEM1yHJmxmNO+0YRZ2n8I9gT/LphsVdWd6jU3JUqWbaYHpKyAYJg9zuSTC3iAlHBEMNxvJFjfrikXg8z10aaZ14Pbkf6E/8AnB/EuIaah82wNo36GYkFQSp3MgWtbCvwq8a+0N/Q4PzoZ65phnOqnG8fLcmZjqCYiOmNDRihwD5hUqMzKSdUsSxIOg/7jck3vJ39pL4FnNDE5kiHWH5YCTNyTvAUbCdvrj5VRKYLIRU8rywmocuoKAzE/MFuew+9hDXIZ31FiKmkEnciQsAGIOg2JvY/WVYG9mRnnkbzvKSU1MxdQpsRGtvcKoJF4G4xzxeqtOlq2gAL9thPsP2wLwzOB9VSTCr5SgtJ0kdTuSRG/TC/j7sRqN0W4H2sPvE4ssHT8ivM0S9JCoJ+IUf31CI+22LrgTUalAUamuqq1i9JBEOFDK5MwKYOqZM6VWSZxBcC4p8OrTI9T6gwF5OnrsLrbY73xX0eFBMnSNVhpc8yC5AMQGP5dMEqLtaSAIZ+Gcqqyizf8SsqtRMvT59RCM9LkSnsBpJEkCY5YIAtBjCPj3jrzCEoBWUc6vzMRaQIaSmm50j2AjEVwzhS1KlRAyUyJKa2IBK/KHA3I2mNjfBZyRpBCpOo1CBFtJUibzvYmAOm98GTCm+T0WoGqZeo9QsdMFFHlpqU73IYy2gHf+dsA18vVSkauXzLOCSvkjWVel3UMINwTIsdlMgjFBw/N2fVT0QpYgC5YXUMxMyVI2CwptuMLhQqVVpHV8Yq7tBcSxAhmA5YEACdtRi28GuxBXuJB6o/1FMkXEHv7jaBhpwzKK9JqlDk0U9NRNQhj6tRBNuh1WUQ0yAcZeJOAnL86hVELrQSZt61MXkzqAvI1RzECfoVygDAgq4ZSNxuDBHUGFP+MBKiibsc5rNGi48lXUqgXnZWCyWBJZQRIYkiSCv0xgnHKlF2c1ClTzHAXQpGljLQNiQ/YkYy1owYGRUYiSNQV5BAWpErqOwqAfl1CLh7n8w9SifLpiqxolQdBlAPXIB0g6lHb79JakMHr6OrFv8AoV5niJWnTOhjVkfFdjr5jKmnTsFViTvJIInA9ZNNQqyoKofUwdyyMIEnV1Gk+lgSOa++B+G1SV0tpaq66C9RbBOmlrlS3WRtsbYYPl9AHm07MrPFNTOkA6CJEwOt59xJOE9mC6Sm9yAxXChQBIRm8yWDKdNmKkAEASIvJuYtjTiAGlyDIj9djI7zgWrnVWmajKrtZEKt0tqGi0WNzG8RtjalU1ZeTuRYbEQACD3/AHxaKwef6t26OfClItUKxO/7Y18T0i1Ul2YrppyVJG4uCB1ge9gd8DeE8xpqz+Wf2ONeLcSDVokLKRPQXMahvFgQQbWMXxoMETKm2ihAUSxvUtpvYRqN7Df5frOPlLVLEwKg9awOWLFgoIBINiN5ve4wOmlkQopuAJ1jTI3YiJkHbpAtjXLOhDqaYfVdibmwElXBAA3tEYjKznbyEpnmAgwdgmkAA76SR8tiLb/zwDxmsUimBqLAll6x8v63+2GmRyKB1pqeUCS3RhfmM7Gen64Az3EhU1MBCs3KbamW4QHsoUavYR3wY5l9FdtKgLgHC2epSpLALNqYnYdSxjooBMe3vig8c1hSUU6B0hnbSZ2VY1Ek7k6gbdWOHH8PPDzVadWpbUFYAxeACWjtzBFn3bENxiu9WqwV+UkERcMmwIPQNuZ3t+XFVl2xH4R3wbM+Sj1Cpao4KUgbwDao7EGw7dztth1k8tWquaarPmsu+ytEawbgG0sP02x+8OeGzWYs5YUUjzHCltJiQAqiSY67AXOKTh3h5KZWstWparqQhweUajqOqV9Q6rYEdcJqSUVfdh4RQZshZ0lYgktI5wxEFQLGSIltiACZkYC4dnFqutSpUKpSIKoEBVY2kSJAPzTvsAIw5yvDfJZgWX8MJYs8SHYDSaaKdREgSrDS1juJK7McQSoGZWKhSB5rhTHeGJCIZ+VZN7nphW0lZJNIZ5jK02RZLNDE03SahGq0adIIWGJEwB0JGIPinhJadR6ZVkur2CwP9u5AN7XAuMO8vWpLWJ1ByoEs8sCxM3IjSSI2YHvvGBON8eprUDM7u5iEBLNpO8LMqADI7kACd8Rf4mKWB42nlE5muBFuVVWCDADbA7iJJK29zjrhjVaI0pUVwSsgVCwj5pRWDEq3U9MUvGKlGk9Op51N2Cyqapcz6YUTFzeWGI3ieZqPUZiwLmAOknYd5MREz1w0ZOaqSNPTptSTPmb1ujJKKussAqkcwB55Pp1NsuAOI5803DiGB6LOk+nUpjraLY0PF6lNyjlRBAJCKR2JIAB67x3xx/xUNsoF91hYt7iZP2OK7PI61/BnSya3LKWR50BWAlrTPWLAiO2NeHVNBKGSR2NtXUfrg7IqhBBNgARM2H/VuT9ALX74UpUiqRPzEH6zDfrgrLZPUeEd8IPMw6n+z+2MM+7NXOkSQOXta/8AXGnDDDnr0tfbbA1RSlVmG4ETOHXLMyHvD9bs/wCapYMAgAW19AkKQRP7TOBM3VioyiRBIKkC5FiSOvcSOuNjnnaiwVmptA0m41mQGg/oD7RgfMUIPmSzB7Wg8w3k9DP9PrhEstlHS4GvAqoqMRCiFIknSL2gi3KsliPsN5AKvqIAvqkrKhZBPLYWEiJiw2vGNPB9TVmG5SRzAWmSZWyzEwTv1Ax3QpxXZhyrRqEi8gdInqAoP6YbbQydlzwqpXGVr5bKp8V6QpITYXMPUY7LYsb+2I+vwwUNSNPJyDlgsFlRFzAMFr3EjvOC8t46qUKlVaYTnUIxJ2N4I/nt1wLxbJtWql2aVEBnMks5uYPzm8L0AAJMDBjwF1dm+SyyM3m1CQEk2G7RZVn6SxPSJ3wUtWvnakGQnyr7C59rCSWNhv2wrNcGEVQAIAUGY7nUdyT8x3+wxQcNo6x5ZV6dDSNRbUpzDDdEcqNCqbgMOY/aIzaTsi2vcyhzS0VBesytpMDLowTUT1rEXXm3QT7ztjjJZ0V1CVswqlKgVaVBVFNLLfSRyoLwXF4N7jDfinAjQWo1P4c2/wBJDJvBLGRAk7aQTBJGERV6qOTVNKiiM7VbohIBWAygBuYdGiZuejJdjku4KnCxDEDSpZkRSJd4u9o0oS1iSpiD7DEV4h4MaTNTVw5IBKpOqbkz1PS5Mnth54bzdZs5SpMYWnTqsmrlmzQuxIGq+n1G0mQADuL8CrU5NWBTeoNTJUVgzmYlZnTqCwDaT3OAtyds63dMgcnSfQVNJ4ElSZWCdxOxkCft0wyyVbeSQwgiJ94t/P8Ang7M8QUjQj/DSVD2Gqx1sG2uftAwjo8SEEhAXDQSO35ojraRaD9cU5DwUvDfBAqHzao9Y5VNwL2+pnp/YP4l4bpUKbMEAMgDl2G5t3Ed8LfDPiryHAYl8u0FkmSp6stzBHbr9sVXiLiNNvKWm4adTWPQxB9vv/TGeTndFU4VZ5xx3iYoFkVR5ogCdRgbg6SY+8b4S0KnpufrJ/v/ABih8RcH8xWqKB5iAkyZLLHNv1WJ9wx/Lhdk8galAvbVJGkbwsSSOnQY0xrbaJNtvJjwr/Wb6zgzjmSgaydKiSIFyJPQ2Fj1wPRp6MzBG6i0e17G++KvjXD5y7KQAQu25ne2Ft7rOisMkMhUBEi0e+9jH2B7dT742fMXLKIVibHoOk+/v74UU6jIOsG2oD6Hb+WO6+XchpBAEA6j36R3t+mK1kG7BR+Hs2EqgmwYbbajFh2v02vh14kyq0UR1YEVBLBbkMbknpNz7W/nLcNJqeUqqSwIAUAS0QWP0EAf4OLCvxQ5x6asoITlWms/EN/lM7mDAFwe8kJL5Lx4pE94Y8P/AIpneo0DUCCL9bzsBKg3kQYwz4gV1LSpDblVUMyT2eLydyN46AYM4txeKTUUVVX0lU0wCOnWOw6H7jEutY1kJ5gqSrEAyQxlb73OpTHdRsThVcgSSiqDTkxma/koT5I5S6x8TQJfSx6FjabEd8U1DMU6aBPNZdIAKVgSwUwJBN9PvzKOsYRZPI01sX0AG1QHlAMES4EAix5u0HFjkVcsCzA6VhoX1mwLAg9/y2vGM2u+xk1OSz4nmlqhVUI5a9mJ8211tsDAUH+k4jcojZ/OulIKMll6prO45dZ+Sd9RXTyzvoB2AgLxHRfKa2epV80qVJLvcXloY9BNtpIw0/h7xQ5Si3mrIrMCBMBQQFUG2w0lf8k4aOsnHc8fYYytAeb8H5ipnPNFHX1kEhEJ0kyBzLAOm1zv9BfGoAYqamvRyB2kEub3PSw3PVYm04vDxNCpSmrKwbVzOzAXHM3UIEg2PWIxNeKeFhHNM1BWaoXqFrcpIAGpulzMTAAth07prIyfk88emw0qwdyToOhZYE7So5ip9jPfAnFuCvloaoRrefLpj1MmxLRsOgFy3tE4ruEqaJdqoPwzpsCCwAGqJEmW5RM9cRXGs9UruzuRqO4giP8AptewtFgPqTi6Hka5KiQsEgMflkk2mbgQBfqZx1w+sadYdA36H/3hJVqOoBsARFhG09OmGVGopQHuIm50nv336dpwJRp2IPc/xMK4gcxIuNwb7djO3vgCpxPy9NREBDqWDC6h45wV9wNUG9wQRgLNfEelzpvJ5tovO2xj642yRAqFJBpOQwW9wZYiNwReG3EA+2OiqQ9m78WLEKZaTdN9BiQAJB2AuI2vg3jfFGMhWt6TBBv/AFwjo5ZiXYagxJFokXOk7i/uLYOyufzT8tUpWLEKpqBdQvzTUswtaSdm3wXFWMpOhh4YNM0jRDFDUZfNcQQu4B5jEgE9t5EnCPizCpmCEGmmNJsskiATCgybRPvuRh3m0pK5pK/4VmDHSfiUmkjqeencddUdxgvhlR8qumrQUSwCPJKOxHKQw1AkAcoiLHecdxkN2tpJ0sv8ZXrDyqQ/NeALgAWJPWepkntg/M+IkpAjLB01gA1GI1FSeZYBkBut7joMdVETM12ar5z76NIXoDAJhVWSLn3GxwuqUxTguiqxMKgk6elybkgfbbDcgzFYG3AsnWzY5CKaAAGoxAC3M77mDYdbDFtwnI5BNNCrUArMzskjQuoLCo87EMxKiZkkEybwy1KqhKtdgEDA+WNlC6WIAFpI3vNvbBPh/KmvXFeqdYpnlVhOqxMGb8pv1uR0wjaim2dKVIqeHNUZQ00ghTSUVCAHAggMJiSDII6zhvlBpVe4mFF5PWBYift+mEb5qmlYShWmRHmLaGkRIielj9O8Bjmqgcy1SabJOkWV52LEESLWAEA2sd8DW6VmV5Zl4g8PtVrI34j4QqeWEcsTYySNRjmcLIiNKkz0wTnOIUcsTSBLKvK4ZSYLLLIGjS7N6gOnNMWwMlY01qh1Ar133A2X0rc2sdQkdb9MBcYzboRRoqtZiCzByDpFvYbwDEyRG2BKp1GroS9zoKr8ZenVrFQXRxTZCWEQFYhS0lmhTq2EkkEAYXcI4yWqBTrrJTfWV0j0IQVkgAAbbzJEE4UpV1CCzK3QEh4PNC7jTpm5vzT1vhjwCsyB3R7VoB0yJUXBMgSTMz7k9cbIKkbIow8Q5w6NLMddZyxAmSJkiQLSze1lOI/PrpYgcyj3J+n1+mKnjnDDm3OivTVkWCGkTuZUgR17iMLKnB6yA1qtILuFJIIn5TAPbaRBPfFFJWLKSuifzMwReVkk+/zfWLfrj7kKsSLwfbHyshQGxEgCCd7yf0Xf3wPSqaSGuAd8UatCdxplqR52Fiq8p6yTH9zjTKudVGbFWpjfYHzAN+8j+eCslnERZUFmME9B1na8X2wsqEmpU7Xg7bbfcG31wqHqkh7nRozDkEaQoYg+oT6rHcAnV9AcM6xik4KgnQSbSJAnsbdfocLqdaWUMQzMpk2NxAb6AiTB6z0xyapYVYuqLEL1HXT72t7T2xxTgHymcDA6UVQebnBO0ww3BsTe3c4O4fUdC9OnpZdykhgd/wD6up91Gq0hjhTkQ1V4IUSQWOkHSuxgGLADbsPfDHLDLiooKMt/mkgRpMx8u9gIi2OoCyHZKiaik06bQpAZJBCk9ntqWOhE95scBvRprWWsVlqemASSGgxI+n9e4w04r4kpsVV6TtWFRSlRtML6QIMbEAg21SPVviUejpmQmocvUgDpbaPb+eBQW6wU3EeHK9DzACtIsAvMCtO3JyW1Dm6KdOozMmTeCZhbsrAjzCsSNweXVI9Os7ieU3xLpnZGktBaQZnlNiBvMap+hnbBHDFKOzQCrCCwINjedV4M2m+wmcS1Ybo0LOpKkXGUzFMDTVXWrA6lgXFw1531fupEYMz+UppTAy6kNMjUyhomQTqiDoZlN+YXmebAuXLlWqUwVLA7ySHHQQADczePpuccJLAlqxMiERiYmZlpuWHtc++5wqW2NMztKOD/2Q=="/>
          <p:cNvSpPr>
            <a:spLocks noChangeAspect="1" noChangeArrowheads="1"/>
          </p:cNvSpPr>
          <p:nvPr/>
        </p:nvSpPr>
        <p:spPr bwMode="auto">
          <a:xfrm>
            <a:off x="63500" y="-741363"/>
            <a:ext cx="1524000" cy="1524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eg;base64,/9j/4AAQSkZJRgABAQAAAQABAAD/2wCEAAkGBhMRERUUExIWFRMVGBwYGRcYGBseHhkdIiIbHRggHxofHyYgHB8jGhseIS8iIycpLS0tHx8xNTArNScxLCkBCQoKDgwOGg8PGjQkHyQsLCksKSwsLC0sKSwsLCkpLC8sLywsKSwsKSwsKSwsLCwsLCwsLCksLCwsKSwsKSwsLP/AABEIAKAAoAMBIgACEQEDEQH/xAAcAAADAQEBAQEBAAAAAAAAAAAEBQYDAgcBAAj/xAA8EAACAQIEBAQEBAUCBgMAAAABAhEDIQAEEjEFIkFRBhMyYSNCcYEUUqGxB5HB8PEzchU0YmPR4SRDov/EABkBAAMBAQEAAAAAAAAAAAAAAAECAwQABf/EACkRAAICAQMDBAAHAAAAAAAAAAABAhEhAxIxIkFRBDJhcRMUQoGhwfD/2gAMAwEAAhEDEQA/ALbgLChU0GSohCWvqUegknd6VhMSUKzdbMfF/BhmRTpOYpsWgjdX0toPvB/eOuF+Uo/h6hFSalKoAAd9cbEe6rIjqNjIIxR5VQ6+WeemV5TqklT2O5jvv6T1xihLcqEWUeG1aL02KtK1aTaTB2I7HsRcfXHqPg/xGTllZiWReUjdkCi5+kQZ97xib/iHwZkcViCWGlKjfnXanU/3fI3vpPWy3wTxYZfMjU0JU5SZgKAdQY94P7mcFYdIZFh4w4EhpLmaB5QZIU2hj6ljbm3AtzE2vND4b4gK9FS1yR179Z6H6j+mEXiJ2Ff8Nk9JqVkY1KbH4XNA1ssEqYJa28bE4Q+EOJ1aWZqUaw8t1LAqD8PWIaR+UlZiDpYarAiDZLI9HpWYrggnUBTSS7T23E9u5wPwSrqpltYZSxKERGk8yfWxGB+K8MTOZbQDKagwCtZoMlSR0NxGE9fK1KWRprl9BPINJ21gw8diZI6XEdcdfdgol/4sZIjU6yU1KWmZUsSBB6gkMN7fTHlnEthi/wDFnHfxWU1PJqoyrqvDCTFtpkMCCBcC03xAcQ9I++JfrOmqY/4L/wAunef8YacVroqgATIEg9DedjcEicKeCf8ALLab/wBjBXiKmWZVUiSqjVECys0T1Cou/bpfCx9zGirQ18I8berGXWnSYjVUltyIuAIsTMT2tgXxdwXyKaEMDVDayANtRm02VS0Qv36zhT4d4hR/EIHc06S6iWJ0ltyJO4k20jYHqbm6bh9OrSJNLy6AUurE8zBhqFt1EwdBmeQdIwsumQr6ZCFDoFFTS8xAyo6DU1jpEzvIYi53NjY4rc+/lwSJplyg0lkMQNEMo52nfVEGN7YmuFlznaJVgweQ1+W4kmdtxfpsDPSk4wtXWsOr5dkh1MWqCQDzAAQpFwBquLYk8ysVrcwTN8R102eNLVAEaJ5unfoO/W5vj5lK5pUag2NX0k7AAwxA39NNj/6xhmAC4VjYAvbrO36YO46hSj5QHLTy5Qkzp1nmN/mlyEju22NbwqK1SonX4/8Ah8qz0tQr1vUeXQBMhRaQQrFpHpNrarRAUsS3Um1tyfb74P43mgzLTRmNOmIuTBb520k2LNJMe31LHwflGavTdVU6W5dQkBujlQRKpIMyLldzy4R+BHk9qfLh6DUiYERc8wPsYv8A4x84Xl6ialNnRpAGzj8wnbUDcd4ONsgdQ1KkaRpemSbEXsL2g2vtHbDMgkWgdrbf2MThDj48C0DcS4amapFHEq4IP0O/0PX2IGPDOK8Nei9Si/rpsR9R0P0K3+5x/QUY85/itwSNGaUf9up9D6D/ADkfcY0akLVrkPcV+DfEDVOIB3gs2WYAH/tklYO91JB+g3xr4jFT8cK1J2pLmKVNmI3APKwvaTpja2+JXhOdbL1DUQwyK7KDEXBDxPWLxNyuPvDOLM9LS1RmK8wJDEzJ1KXjSFJggb809cKpNotFWx5wPxDV4e9KizTSqjWpIA5iecWt6pkm+0i+LvKcV859VIh6FUlVBXaoILEezITIOzL748p47xJWFJVhtDNyzfQ0NTaRtDqyz0nsxmg/hPnwy10BMq65he8AaKikdDGn2NiPYtM6axZp/Enhy0qVQU0I1Mj1SDImSqlp3ZiJJHUDuceWcRXkHvj13+KYmiWJYLqVEheUxLHUfrOn737+S8SXkGJR9xKTG3Ar0EETzC2MvF2dZFpied1FuiqNwLn1EAdLI1hONuAj4C+5Awq8WHW+lWkoiWE2HUX6yZMWjFILrY0eASpTDr5in3IHQ7Tj07gdf8Rk0zWdraQKpFMGyGCAkKohm1gkfTHk+SzJpEQbHft2/lis8LZymteoK6+bS8phTo3aXLIQKa/KdzIiBJwupHAZK0W3hrOE8VdjFNIqE6yNI0QitsIN7weonbB/HdLuRTcEu5WQRpjSuoWkFQBqnflM9xJ8TrvUoVdaOKDK7oFUxrYjkeoNkB54+ZrXMQoTiqUqfl6y7aHUhVgamAVjqLXAnYLczJsI6EelBjFdyxy+dp1KpFBWdnCotzzAT5jCbA6RAtHMb3sF4t405y4OuVZyyxBBvN/aYA6Er0iSt8PUmIqHWqHQVUuY5m6D3Kg/bCbxBmlqVeWmKYQBYBmwiL++973jpGHfNjyFnltUcKoLVKjBQO7MYA/nj2rg3hyjlqHk01DVfhlm9wJcne0gwIO+xOPOfAGVQ12rVGZSginpUk6jZmHTlB0yerT0xWZrOZiqVoUAsQTmKzkqqgXeWnoJBIB7C2FUbWScYWslxkcxFRzTWOYh0O4iJYGdhaAN8MqddCZJGoruCZjcdBGAszrDK1KpCSupdM2IMmesyt7m04A4k5DMx1h2IMCWiIBUAD0wJBHUnGKcpaUW4Z+Hx+xBulgoqeYUtpDSVifuDGMuOZJK9CpScSrrpMbieo9xuPoMJ+HeIKNJYqMUY9ailQfYGIthyc+rIXpjzIBPIQZgTEzudsbNLV36abw3/A6urZ4Bm6T02am9qlJip+oP7WkfXAGbdaLAgny3aSFEwhEixO4exvsBgziee82sajTrrNUdlPQa+X/8kD7DvgfNMVXWrBWS+odAbPB+sEdbYMMYZWOMB/8AwzVTBYXOxAJBMzYGGUz8swbwDjTgOXrUcwGUpTpXDVKahSV/3kuIJiQb22BGBKXECAoqVgyyyeY06Kl5YFvUCNwYIBY79Pz1DULIp0P6hAtXUbc0kM3uszPXo+S2GWni3N0KmQJouahRgah16iJ21KxLKl7QNxvvPmfER8MYoeIZ9jS0eY1RAqgITBQxzCOi22FrEe2J7PA+SJxLhozzjQ04FH4U95wF4wpxUJ0qGNNCQvQCFAPvcW/84M4Af/jNjnxLXGtucOQiwTJHW5b7SCNrYeHuYY8E3m2LTsJaNtgN/t/6xtwTPtSZKyRrpuGHsRcW7RjrM5fTaNKkiNUiAZInrbt1jrgjJcKZgDKqFsbEgmJEX3j3BxSXA6WS1HHHrjXWquiurBwkFXgyqshI1DmPzLB3kWxjxXieQBYrSY1GXVUespJJMQEUHSBInUS1yd98Lcnna1GNwPSSBYRAJkczGCCTIH1jHPHwysajVS5EqjNBYqLAg/KCZIi8dcIklhFNi5QXT4rRNI+XsJZlaR7cpAvvG1ukWOJuqx2HqY2H7X/vrg7MUDTQKVAZjrN5aD6QTHYe98fOE05FauSR5SEIRIhzpXVMGNOoTIIve0kDl0RfU6LXgmZ/BoyKqr5GtXqEiDBUaqmnmI1NIXeAwDLN1FXj2ZzcoGZkAmABqqkEn4hQCwHOQYAsIMXY8G8JmvmgQCKb+WzqGkaaqeY321ix7qQO4d8DyBXLiiMs+XYwpVh8Rlm4dtUohadpLRJtcvwVVJYLGiTOoNoU/lMxeYZTaTJuNsc0yVYNY1I5nlhq2uVA0iQIF98BZnNVrc0s0ggFosetP1JJI5lJjtFsfKVQPTUy1Mg80vAU9byZX8pgiD7mPLctphs6zjUqCGu+lC5YgVSbk7AKJYXuSBPWO0Zx7jBUCpRp1KLKhLRIgHZhIV4L8oDDmMwIBJp85mUMVKNQPVkIXeTDNtB+Ub2XftiD8Q8YsadIedTpzUq1YjzHAMkX5tPpkWAsBeTq0pXHBo085Jbjfw0R+zGY/LOlh9oU4LytYadgQbRG4N4+hEj740zfAmrUqKsdJVNbvuAOd2HYn+mD8jSoZaaahKrFU8vWGOwMkkGCCSL7XAA5ScWbSNEdOU5YEtKi6MaBMq0Ul5SQabEaZaRAvBggyD3wO/h+qlRCCxpU5ZTJOkmLFOgkAyPUuK5+H0qhClhrRjE6gCG0lkM3V1UKw6iZm9v3EMnUNRW0hV5iRqAkAyLGxDWIEHobGZ5aqKfl5+BFVqseVyDXsGeJBJBJHewgT1i9xdXnE+Fil4zQDNZSrqzea91AWwSGO/NJA+v0wizqzR++BPlMy6iyF+GBOXf2/fpjbPgtVLKSb6aaqBYT09xaSZjlA3tx4RE0XGG2ZrslNlQLEqLg6m7EtMACJvtNsddNnaYsGXMCWid2DG2o76yZaYme9hgadEg3VhuQAQZXaDJmYIiJi5jGmZzqHW5BamAEBOqHAJGwIiADEgzcYFBdzymE1gmI1ARMBZ3O28TAwl2PuyNMk40gCDq1H0k6jq0mLTCjUL9QTtGNKlFR5bMutlsSD6VAAbrGwAntMYW5FakMaKSNJQgg8qtAiBNiF04LOXApAzcz1gae/SZPcCIw8WNvdUKc/UheURqEAD9o7YpfCuUphWps0PTfRUA2NCouiqT0J1RB9QKiBBxL5jNKlTzDGmnsD1/x/XD3w9moCZjMh0QEE+WkiWkgHbXUjmubC+HXlE4JFJV8WrQpplqL6VkCnUHKzUucpcgEHUdJQiQbyQ2FmUzqfhVzGXWr+JeowKo50gEkuIawENbrsMM+B+JM7nqdSk3kVSsMHrUfh6CXBgASzAKNjEzcxOK9ssKaaagEKDqdEWmo9WwBIkEbTbc2w7jY6FedSp57MHMlRbbe2oXkKTAt7746ocTDhmAIemzK6HmZZi8D/UEGdidsfHrJNOqzKnmUzzRBgSHE9gQPVtaNxhPXy9PLVzVdzUpMmllQFtTe5EAcpvO4AiZjGCrbTWCcIRnCu5zxeiXY+SkqpKqB6b7lmiNRAjrCjbtKZ3gGYr69Dp5KEUqrq0aiY1Kn5osCFsNN8MeM8eY1PMoqCiAzTMgLedSqpupHqY3HLItOCcxn/wATTTyg1OgiirWcS+lzsvMQDdSdC+qTvisLj9BVqkuAfO12UEE/DOgBQR8LTJ5pPMAwuOgA7jAbcRVqeqaT1HuyvSCKpaQBN9QuSe0za2OuIpS0PAKktzVWmNDaRDLAUMwWQJIOnecavmg1SqwqvUeiwb0DSgIhmJvpIAidgBiepLOEe16fT6cvgFzjVFgJTU0wtNygJJ0gONSmSDYRvfl3ixWcfTqIqGVIKVGI8yAFkRY6SCT3MEdLkUqGqmEemJ9VCDp8xd3X2kKWW+nVOA69dqlBmmH0AkHQWJtoBtqSGJLDvPbCt3VFI1G1f+7G2f4hTqywUNMFTEM1yHJmxmNO+0YRZ2n8I9gT/LphsVdWd6jU3JUqWbaYHpKyAYJg9zuSTC3iAlHBEMNxvJFjfrikXg8z10aaZ14Pbkf6E/8AnB/EuIaah82wNo36GYkFQSp3MgWtbCvwq8a+0N/Q4PzoZ65phnOqnG8fLcmZjqCYiOmNDRihwD5hUqMzKSdUsSxIOg/7jck3vJ39pL4FnNDE5kiHWH5YCTNyTvAUbCdvrj5VRKYLIRU8rywmocuoKAzE/MFuew+9hDXIZ31FiKmkEnciQsAGIOg2JvY/WVYG9mRnnkbzvKSU1MxdQpsRGtvcKoJF4G4xzxeqtOlq2gAL9thPsP2wLwzOB9VSTCr5SgtJ0kdTuSRG/TC/j7sRqN0W4H2sPvE4ssHT8ivM0S9JCoJ+IUf31CI+22LrgTUalAUamuqq1i9JBEOFDK5MwKYOqZM6VWSZxBcC4p8OrTI9T6gwF5OnrsLrbY73xX0eFBMnSNVhpc8yC5AMQGP5dMEqLtaSAIZ+Gcqqyizf8SsqtRMvT59RCM9LkSnsBpJEkCY5YIAtBjCPj3jrzCEoBWUc6vzMRaQIaSmm50j2AjEVwzhS1KlRAyUyJKa2IBK/KHA3I2mNjfBZyRpBCpOo1CBFtJUibzvYmAOm98GTCm+T0WoGqZeo9QsdMFFHlpqU73IYy2gHf+dsA18vVSkauXzLOCSvkjWVel3UMINwTIsdlMgjFBw/N2fVT0QpYgC5YXUMxMyVI2CwptuMLhQqVVpHV8Yq7tBcSxAhmA5YEACdtRi28GuxBXuJB6o/1FMkXEHv7jaBhpwzKK9JqlDk0U9NRNQhj6tRBNuh1WUQ0yAcZeJOAnL86hVELrQSZt61MXkzqAvI1RzECfoVygDAgq4ZSNxuDBHUGFP+MBKiibsc5rNGi48lXUqgXnZWCyWBJZQRIYkiSCv0xgnHKlF2c1ClTzHAXQpGljLQNiQ/YkYy1owYGRUYiSNQV5BAWpErqOwqAfl1CLh7n8w9SifLpiqxolQdBlAPXIB0g6lHb79JakMHr6OrFv8AoV5niJWnTOhjVkfFdjr5jKmnTsFViTvJIInA9ZNNQqyoKofUwdyyMIEnV1Gk+lgSOa++B+G1SV0tpaq66C9RbBOmlrlS3WRtsbYYPl9AHm07MrPFNTOkA6CJEwOt59xJOE9mC6Sm9yAxXChQBIRm8yWDKdNmKkAEASIvJuYtjTiAGlyDIj9djI7zgWrnVWmajKrtZEKt0tqGi0WNzG8RtjalU1ZeTuRYbEQACD3/AHxaKwef6t26OfClItUKxO/7Y18T0i1Ul2YrppyVJG4uCB1ge9gd8DeE8xpqz+Wf2ONeLcSDVokLKRPQXMahvFgQQbWMXxoMETKm2ihAUSxvUtpvYRqN7Df5frOPlLVLEwKg9awOWLFgoIBINiN5ve4wOmlkQopuAJ1jTI3YiJkHbpAtjXLOhDqaYfVdibmwElXBAA3tEYjKznbyEpnmAgwdgmkAA76SR8tiLb/zwDxmsUimBqLAll6x8v63+2GmRyKB1pqeUCS3RhfmM7Gen64Az3EhU1MBCs3KbamW4QHsoUavYR3wY5l9FdtKgLgHC2epSpLALNqYnYdSxjooBMe3vig8c1hSUU6B0hnbSZ2VY1Ek7k6gbdWOHH8PPDzVadWpbUFYAxeACWjtzBFn3bENxiu9WqwV+UkERcMmwIPQNuZ3t+XFVl2xH4R3wbM+Sj1Cpao4KUgbwDao7EGw7dztth1k8tWquaarPmsu+ytEawbgG0sP02x+8OeGzWYs5YUUjzHCltJiQAqiSY67AXOKTh3h5KZWstWparqQhweUajqOqV9Q6rYEdcJqSUVfdh4RQZshZ0lYgktI5wxEFQLGSIltiACZkYC4dnFqutSpUKpSIKoEBVY2kSJAPzTvsAIw5yvDfJZgWX8MJYs8SHYDSaaKdREgSrDS1juJK7McQSoGZWKhSB5rhTHeGJCIZ+VZN7nphW0lZJNIZ5jK02RZLNDE03SahGq0adIIWGJEwB0JGIPinhJadR6ZVkur2CwP9u5AN7XAuMO8vWpLWJ1ByoEs8sCxM3IjSSI2YHvvGBON8eprUDM7u5iEBLNpO8LMqADI7kACd8Rf4mKWB42nlE5muBFuVVWCDADbA7iJJK29zjrhjVaI0pUVwSsgVCwj5pRWDEq3U9MUvGKlGk9Op51N2Cyqapcz6YUTFzeWGI3ieZqPUZiwLmAOknYd5MREz1w0ZOaqSNPTptSTPmb1ujJKKussAqkcwB55Pp1NsuAOI5803DiGB6LOk+nUpjraLY0PF6lNyjlRBAJCKR2JIAB67x3xx/xUNsoF91hYt7iZP2OK7PI61/BnSya3LKWR50BWAlrTPWLAiO2NeHVNBKGSR2NtXUfrg7IqhBBNgARM2H/VuT9ALX74UpUiqRPzEH6zDfrgrLZPUeEd8IPMw6n+z+2MM+7NXOkSQOXta/8AXGnDDDnr0tfbbA1RSlVmG4ETOHXLMyHvD9bs/wCapYMAgAW19AkKQRP7TOBM3VioyiRBIKkC5FiSOvcSOuNjnnaiwVmptA0m41mQGg/oD7RgfMUIPmSzB7Wg8w3k9DP9PrhEstlHS4GvAqoqMRCiFIknSL2gi3KsliPsN5AKvqIAvqkrKhZBPLYWEiJiw2vGNPB9TVmG5SRzAWmSZWyzEwTv1Ax3QpxXZhyrRqEi8gdInqAoP6YbbQydlzwqpXGVr5bKp8V6QpITYXMPUY7LYsb+2I+vwwUNSNPJyDlgsFlRFzAMFr3EjvOC8t46qUKlVaYTnUIxJ2N4I/nt1wLxbJtWql2aVEBnMks5uYPzm8L0AAJMDBjwF1dm+SyyM3m1CQEk2G7RZVn6SxPSJ3wUtWvnakGQnyr7C59rCSWNhv2wrNcGEVQAIAUGY7nUdyT8x3+wxQcNo6x5ZV6dDSNRbUpzDDdEcqNCqbgMOY/aIzaTsi2vcyhzS0VBesytpMDLowTUT1rEXXm3QT7ztjjJZ0V1CVswqlKgVaVBVFNLLfSRyoLwXF4N7jDfinAjQWo1P4c2/wBJDJvBLGRAk7aQTBJGERV6qOTVNKiiM7VbohIBWAygBuYdGiZuejJdjku4KnCxDEDSpZkRSJd4u9o0oS1iSpiD7DEV4h4MaTNTVw5IBKpOqbkz1PS5Mnth54bzdZs5SpMYWnTqsmrlmzQuxIGq+n1G0mQADuL8CrU5NWBTeoNTJUVgzmYlZnTqCwDaT3OAtyds63dMgcnSfQVNJ4ElSZWCdxOxkCft0wyyVbeSQwgiJ94t/P8Ang7M8QUjQj/DSVD2Gqx1sG2uftAwjo8SEEhAXDQSO35ojraRaD9cU5DwUvDfBAqHzao9Y5VNwL2+pnp/YP4l4bpUKbMEAMgDl2G5t3Ed8LfDPiryHAYl8u0FkmSp6stzBHbr9sVXiLiNNvKWm4adTWPQxB9vv/TGeTndFU4VZ5xx3iYoFkVR5ogCdRgbg6SY+8b4S0KnpufrJ/v/ABih8RcH8xWqKB5iAkyZLLHNv1WJ9wx/Lhdk8galAvbVJGkbwsSSOnQY0xrbaJNtvJjwr/Wb6zgzjmSgaydKiSIFyJPQ2Fj1wPRp6MzBG6i0e17G++KvjXD5y7KQAQu25ne2Ft7rOisMkMhUBEi0e+9jH2B7dT742fMXLKIVibHoOk+/v74UU6jIOsG2oD6Hb+WO6+XchpBAEA6j36R3t+mK1kG7BR+Hs2EqgmwYbbajFh2v02vh14kyq0UR1YEVBLBbkMbknpNz7W/nLcNJqeUqqSwIAUAS0QWP0EAf4OLCvxQ5x6asoITlWms/EN/lM7mDAFwe8kJL5Lx4pE94Y8P/AIpneo0DUCCL9bzsBKg3kQYwz4gV1LSpDblVUMyT2eLydyN46AYM4txeKTUUVVX0lU0wCOnWOw6H7jEutY1kJ5gqSrEAyQxlb73OpTHdRsThVcgSSiqDTkxma/koT5I5S6x8TQJfSx6FjabEd8U1DMU6aBPNZdIAKVgSwUwJBN9PvzKOsYRZPI01sX0AG1QHlAMES4EAix5u0HFjkVcsCzA6VhoX1mwLAg9/y2vGM2u+xk1OSz4nmlqhVUI5a9mJ8211tsDAUH+k4jcojZ/OulIKMll6prO45dZ+Sd9RXTyzvoB2AgLxHRfKa2epV80qVJLvcXloY9BNtpIw0/h7xQ5Si3mrIrMCBMBQQFUG2w0lf8k4aOsnHc8fYYytAeb8H5ipnPNFHX1kEhEJ0kyBzLAOm1zv9BfGoAYqamvRyB2kEub3PSw3PVYm04vDxNCpSmrKwbVzOzAXHM3UIEg2PWIxNeKeFhHNM1BWaoXqFrcpIAGpulzMTAAth07prIyfk88emw0qwdyToOhZYE7So5ip9jPfAnFuCvloaoRrefLpj1MmxLRsOgFy3tE4ruEqaJdqoPwzpsCCwAGqJEmW5RM9cRXGs9UruzuRqO4giP8AptewtFgPqTi6Hka5KiQsEgMflkk2mbgQBfqZx1w+sadYdA36H/3hJVqOoBsARFhG09OmGVGopQHuIm50nv336dpwJRp2IPc/xMK4gcxIuNwb7djO3vgCpxPy9NREBDqWDC6h45wV9wNUG9wQRgLNfEelzpvJ5tovO2xj642yRAqFJBpOQwW9wZYiNwReG3EA+2OiqQ9m78WLEKZaTdN9BiQAJB2AuI2vg3jfFGMhWt6TBBv/AFwjo5ZiXYagxJFokXOk7i/uLYOyufzT8tUpWLEKpqBdQvzTUswtaSdm3wXFWMpOhh4YNM0jRDFDUZfNcQQu4B5jEgE9t5EnCPizCpmCEGmmNJsskiATCgybRPvuRh3m0pK5pK/4VmDHSfiUmkjqeencddUdxgvhlR8qumrQUSwCPJKOxHKQw1AkAcoiLHecdxkN2tpJ0sv8ZXrDyqQ/NeALgAWJPWepkntg/M+IkpAjLB01gA1GI1FSeZYBkBut7joMdVETM12ar5z76NIXoDAJhVWSLn3GxwuqUxTguiqxMKgk6elybkgfbbDcgzFYG3AsnWzY5CKaAAGoxAC3M77mDYdbDFtwnI5BNNCrUArMzskjQuoLCo87EMxKiZkkEybwy1KqhKtdgEDA+WNlC6WIAFpI3vNvbBPh/KmvXFeqdYpnlVhOqxMGb8pv1uR0wjaim2dKVIqeHNUZQ00ghTSUVCAHAggMJiSDII6zhvlBpVe4mFF5PWBYift+mEb5qmlYShWmRHmLaGkRIielj9O8Bjmqgcy1SabJOkWV52LEESLWAEA2sd8DW6VmV5Zl4g8PtVrI34j4QqeWEcsTYySNRjmcLIiNKkz0wTnOIUcsTSBLKvK4ZSYLLLIGjS7N6gOnNMWwMlY01qh1Ar133A2X0rc2sdQkdb9MBcYzboRRoqtZiCzByDpFvYbwDEyRG2BKp1GroS9zoKr8ZenVrFQXRxTZCWEQFYhS0lmhTq2EkkEAYXcI4yWqBTrrJTfWV0j0IQVkgAAbbzJEE4UpV1CCzK3QEh4PNC7jTpm5vzT1vhjwCsyB3R7VoB0yJUXBMgSTMz7k9cbIKkbIow8Q5w6NLMddZyxAmSJkiQLSze1lOI/PrpYgcyj3J+n1+mKnjnDDm3OivTVkWCGkTuZUgR17iMLKnB6yA1qtILuFJIIn5TAPbaRBPfFFJWLKSuifzMwReVkk+/zfWLfrj7kKsSLwfbHyshQGxEgCCd7yf0Xf3wPSqaSGuAd8UatCdxplqR52Fiq8p6yTH9zjTKudVGbFWpjfYHzAN+8j+eCslnERZUFmME9B1na8X2wsqEmpU7Xg7bbfcG31wqHqkh7nRozDkEaQoYg+oT6rHcAnV9AcM6xik4KgnQSbSJAnsbdfocLqdaWUMQzMpk2NxAb6AiTB6z0xyapYVYuqLEL1HXT72t7T2xxTgHymcDA6UVQebnBO0ww3BsTe3c4O4fUdC9OnpZdykhgd/wD6up91Gq0hjhTkQ1V4IUSQWOkHSuxgGLADbsPfDHLDLiooKMt/mkgRpMx8u9gIi2OoCyHZKiaik06bQpAZJBCk9ntqWOhE95scBvRprWWsVlqemASSGgxI+n9e4w04r4kpsVV6TtWFRSlRtML6QIMbEAg21SPVviUejpmQmocvUgDpbaPb+eBQW6wU3EeHK9DzACtIsAvMCtO3JyW1Dm6KdOozMmTeCZhbsrAjzCsSNweXVI9Os7ieU3xLpnZGktBaQZnlNiBvMap+hnbBHDFKOzQCrCCwINjedV4M2m+wmcS1Ybo0LOpKkXGUzFMDTVXWrA6lgXFw1531fupEYMz+UppTAy6kNMjUyhomQTqiDoZlN+YXmebAuXLlWqUwVLA7ySHHQQADczePpuccJLAlqxMiERiYmZlpuWHtc++5wqW2NMztKOD/2Q=="/>
          <p:cNvSpPr>
            <a:spLocks noChangeAspect="1" noChangeArrowheads="1"/>
          </p:cNvSpPr>
          <p:nvPr/>
        </p:nvSpPr>
        <p:spPr bwMode="auto">
          <a:xfrm>
            <a:off x="63500" y="-741363"/>
            <a:ext cx="1524000" cy="1524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4" name="Picture 6" descr="http://t3.gstatic.com/images?q=tbn:ANd9GcQdb8DvKvED0we328yj4KHrHFeWmevMR8e-XzRSZEmoiYl-MufN"/>
          <p:cNvPicPr>
            <a:picLocks noChangeAspect="1" noChangeArrowheads="1"/>
          </p:cNvPicPr>
          <p:nvPr/>
        </p:nvPicPr>
        <p:blipFill>
          <a:blip r:embed="rId4" cstate="print"/>
          <a:srcRect/>
          <a:stretch>
            <a:fillRect/>
          </a:stretch>
        </p:blipFill>
        <p:spPr bwMode="auto">
          <a:xfrm rot="19959965">
            <a:off x="5715000" y="-3048000"/>
            <a:ext cx="1828800" cy="2438401"/>
          </a:xfrm>
          <a:prstGeom prst="rect">
            <a:avLst/>
          </a:prstGeom>
          <a:noFill/>
        </p:spPr>
      </p:pic>
      <p:pic>
        <p:nvPicPr>
          <p:cNvPr id="2056" name="Picture 8" descr="http://t0.gstatic.com/images?q=tbn:ANd9GcRyqNpN_aBI0mr6ng3wUCNrUorXInmUc-3sA3q0Nk_2n9AaNDcDtg"/>
          <p:cNvPicPr>
            <a:picLocks noChangeAspect="1" noChangeArrowheads="1"/>
          </p:cNvPicPr>
          <p:nvPr/>
        </p:nvPicPr>
        <p:blipFill>
          <a:blip r:embed="rId5" cstate="print"/>
          <a:srcRect/>
          <a:stretch>
            <a:fillRect/>
          </a:stretch>
        </p:blipFill>
        <p:spPr bwMode="auto">
          <a:xfrm rot="20994484">
            <a:off x="6019800" y="8525878"/>
            <a:ext cx="2438400" cy="1732548"/>
          </a:xfrm>
          <a:prstGeom prst="rect">
            <a:avLst/>
          </a:prstGeom>
          <a:noFill/>
        </p:spPr>
      </p:pic>
      <p:pic>
        <p:nvPicPr>
          <p:cNvPr id="2058" name="Picture 10" descr="http://t1.gstatic.com/images?q=tbn:ANd9GcTTs-hPfLUUTcDIXMytN4WF9th0Ld6TD8ztZk6pqpwFaTQCq0xoNw"/>
          <p:cNvPicPr>
            <a:picLocks noChangeAspect="1" noChangeArrowheads="1"/>
          </p:cNvPicPr>
          <p:nvPr/>
        </p:nvPicPr>
        <p:blipFill>
          <a:blip r:embed="rId6" cstate="print"/>
          <a:srcRect/>
          <a:stretch>
            <a:fillRect/>
          </a:stretch>
        </p:blipFill>
        <p:spPr bwMode="auto">
          <a:xfrm rot="521370">
            <a:off x="0" y="7239000"/>
            <a:ext cx="2705100" cy="1685926"/>
          </a:xfrm>
          <a:prstGeom prst="rect">
            <a:avLst/>
          </a:prstGeom>
          <a:noFill/>
        </p:spPr>
      </p:pic>
      <p:sp>
        <p:nvSpPr>
          <p:cNvPr id="3" name="AutoShape 2" descr="data:image/jpeg;base64,/9j/4AAQSkZJRgABAQAAAQABAAD/2wCEAAkGBhQSERUTExQWFRUWGRgYFxgVGBcZGRgZFxcVGBgZFxkYHCYfGBojGhgXHy8gIycpLCwsFx4xNTAqNSYsLCkBCQoKDgwOGg8PGiwkHCQsLCwpLCwsLCwsLCwsLCwsLCwsLCwsLCwpLCwpKSwpLCwsLCksLCwsLCwsLCwsKSksLP/AABEIALMBGQMBIgACEQEDEQH/xAAcAAACAwEBAQEAAAAAAAAAAAAEBQIDBgABBwj/xABCEAABAgMFBQcDAgQEBAcAAAABAhEAAyEEBTFBURJhcYHwBhMikaGxwTLR4RTxQlJicgcVI6IWM0PSVHOCkpOjsv/EABoBAAMBAQEBAAAAAAAAAAAAAAECAwQABQb/xAAiEQACAgMBAQACAwEAAAAAAAAAAQIRAyExEkETMiJRYQT/2gAMAwEAAhEDEQA/AMd3RZ4Hdo0KbrOzUh9IRW+XsmojOpJlnFrpR3zKxi2Za2LwsnLj2XOcMYZo5Oh7OtAWjaSWIEZi1oJViTBaZhTFFoOcLSQ1suumW6o0Eyz7QbOFlwodUbFNhCkuMYnKVMdK9GSXZynGOVKeNBbbsJNKwBNutYBLGntrAWRDeGASpFaAxsbhleAKJSDrC657pJ8Sgz4F29Gq8aSVZ2rjTkG3wskpFY2kGSJhAFd+hLvj5QHe98FCSkEgtxHllxiuZMAc8yQCxMJ72tYNXo2A5xaKRKbYFaL32EkupyaZMMxTlupGcm2ha6ZQYZZmF8hgIMl3dgwinogxKi7yTDW77AkKqThgM9IPTZNE+fA4xeiz5gdZGFbCkLp9koQ/VBAE2SpBfAg0jRfpsCRlAcyyOd1YCYWKrNeWwkjVscfWGlnvopappi5w4D5hXartxIhelTEwbONrI7RbSSMxXI01454wHbLx2iQ4JxZsuEIpFsAI3b3htaBQEAEGjYvm3k0F7QV05FgEwPhyiH/D6QXID8IZ3PIT/wBMlKv5VVSRoNIdGxBTFaGODguOBpEZOivg+aXt2bZW0nBRyyO7lEbBdRUxpQ1IOeW8eUfR7VYgkEEFqMQ3tHKSCA4bZBwYA6EgMxgfkCsS6ZZXZ9TuwCkkAsD9FX/fjBVluohTFIOeWBz+/GNbZpAVQkDayOLBjRsYOVd8tgTtADFhXewaozjvLkP7UBf2YIlqPhAABLZ5hg+Ix8od2i90oOI+n3L/AH84CH6ZNdsiuuJNCMMKYQPetjQojZmuoAUbiz+kJL/nbB+aLYZab2B7tjkonzoTyy3QRdl4OX3DzjKTZS0YeJqOC3Aa5RfdtsIUl+J8iHiKxeZbRTUo6N6mcNkDrp4h3vDygZE0DaAqUgvuOAHxEGOpj6XDKEYI8meJuTPkdj7WITKH+mVrzJiyfaEzZZWoNujrhuF5W2qj6x1puyYsbKGKdRHkOFcLKd9MrODmkRQiGFou1SCxECqlnSGAjlLpFM0xInKORIJqRQQrHQzuRVQ0b+7LOstlGe7NWEAA92+hqfMNH0a7bJQeHeCHEZpzNEYUU2O59oOWfyeDZdypTVg/CC9tqZbo8nT6RlTLgM6SlCaJTwAxfdCsoCiXNE4AHD8wXa1urPBy/KFc5Yap8mpF/flHKNs8t84AFvq1xOEY23T3cYAnHcHw4mH9qWASAcunjN2g16oPvGjE7iZ8umW2RTADID3+8PLus4VQYu+6M2qczRouz9rrrm1HipnY0F0kBj6b3g1N2gI18t0E7YITo9K1D74uTaHSxOHzHOgWKJtgqEjP2fDrCKzc7401bjuFYYrmDe9Kni8Vm1ip9h9+EBBszdssIBJIZO+jxj70kMvaGB941faK3k0eMva1uCD11rBOA0HPzjQWVe1LSkYkOP8A0uITyZYIf9+vtB13IKVjz4s5POBdFUrNNctqf6gNrQ/EaayzaYceEY+TZmXtDBgQxqDTAQ2TeQ2c/PryiEullZO97d4qGmHAxRZUrPi6A1gaS8yYA5Nc40Qu2hb03jagwiCU60AqtolMcTgKYaVxw9oWWi9phUQpTnUOODNlu3wRbVkBILPida74VzZQelDDtCWEyJ4WkhR8WL64jHI1xaK1zC/DAYgNmCTuww3QMizKBf3glMpiyn0arQUmc5InZZykkY82LY6Q+s0nbSlhm75EjljQQus0gZV4/YYwzkWpmAD8hju/eKJL6TbfwOuycRLmJcqJUQmjFRLAqbLE+fk17iZon1hXY0bSgdkJIIq70Ma3vBp/9g/7oeKQ3o+b23s5MMky0FnAAgiwXWmzSAg1UBUxprxllKXGUZO3zVLfIZxP2q0R8OzO2pIWs0/EBzLoKv8AlJVMOYCTl1hD+TYpin2UjZfEkV5EvDSTcE1KgxToWSFPUvTBsN9M3hNsp5SPlM6Qor2dkhRoxBcHgzw8ujs1Pd5tnmbDPt1Ab5FDH1RPZmYpA8YlzSGdIoeKWbDy1gmwXKqWA6gTnwGRBBf0jpJtVQ0aTuxDcthKUtLRQMeWriNDKw0g0AMU0D1pr7CF1vc1TTi/zGWUKNClZXNtDFq84W2i8xVjhr8PAd6zJuIc6sfnD1jNWmapJ8dTvfHSIqLb0W0lbNFPvJ839YWzrYesIUpvNWFABUtx68oj+tJz4aVin4xVkQxVLTshZUNog+EDAb98IpyiSaZ166xhrYphMojRZURqCKPw+YDtFmYFWJJ+Mo1w1Ey5NsWTZjq4dNGj7JWFS5m564+8I7NZiVvGy7OTxKQVfHODJ0RSs1Um6QAzE03exhTPUEKIz3nXdCiydt1zJ4CO98QJSESTMDJJSSdk7TAguQMs4c36e9kiawcNVNQRqH+cM4nck9oak1oCM18S+vwINmXX4AWcnVh+WhPYbWiWDNmHwpFH10pFc3tWuYlSx3qUJXsbSpTS9v8AkJd34YRzcn+p0Ul0VdpLvUhy759axlkqrWN1eM/bQCQXOOm/1jIW6RsrpmPxDwlaBKOyqxID1OyMoZy5TnHeN7GBJEqhpiKcYaWRA2eHXxAkWgGWViNkiuX2gaapjrWg/AiEy07JpkR6YwLaraHcGvtC9KXRpuzMoLmMMfbjG0npALJY4O0YTsTNHenKkau1XjsqZg1Kv6GunzFYNJGee2L7Rd9XxLct8BT7MCSQAIdmeFpcbm13vAhkJfH96decNoWxR+m04j0il/H10I0hlpTL1Jx8soQlSdrDPDLODwCYRZpiTRq7vzDBEsO+Aaj6mFsiWAdrKD+/BfUdZQE0M0NbCU7SQHfhj5+0NHHRVGfk20jDmR6NpDL/ADgaf7RHeg+WSm20ElLwHMsgCgGcHNnbljA0gqlywCCVtVm9TFQmHaJBIwoxCuMRgnFWVlTY1kg7VAlJyrXmHg+XPCQDTxV3lsjCNE5RxqBoB5UirvmJKag8sdRlB/Js7wOpt6ZO3nnC60XuwNen3wptluI5YPCO03kee7PlCyk5DRikahPaAAEklxXADkKiJy71K2DkCrUBpxjIS7btVUl2zVQcHLPDKwzEJFEmudFppk5OMScJMf1FGgtUolJLjLDXTdyhBel0lipwQMWI1Y1HGF953+pwNqgoeG4aZxWL3USHFDho1KbutIHGMlaALXZWfxAg6ZaUximzSWLnBqYVP2i68LRsuC+NGZtGPmIDkWpxTHHeRg24RoRB6Y/s8wIGu1i2+KnBIATmd8KBeBzJw5VwYQXZLUHHFn+Y44KRKYKOZxjQdlFoUlSCfEQRvaoLb2hDMXQ41eFdmvBcqZtIJd8m+Y6SsldG2sP+H3d2jvpU0o8W1sjDF8QQW3Q4vLZlSlgr2lLKjk20qpLCMwjtdOKKkIG+pb+1OPMx1ns8yayyFEEeEroTwSKIEclJ6Fbigyx3fJnylWecW2mIILGlacCBFt19hEyXSqcqZLJB2SwFMPfJsYCFjUpLgVyd8uBccRAtovi0SfC7blEMeCsFcwDBcZLgFJPoz7UTZaEMBw5NGKtaXIONCI68r1XNV43HID1EeqU4A0+0IlXR7tl1mDo4YP6iL0DE8oFQvZB660iv9b4Sx8uFDDraKcB7XaSlagcKt5+seIDtloM+JiEuR3ytoY6PFiXTuIxyNMo467Nv2Y7OvKM7bYksne2PJ/aIW2apBIUfzC2daVTLvQpM0oEolKgMyScQOZgexLUpa5XeInBGzsTUOkKcAtsKZTVxbEGEVu2B1dDqzWxSmQny6whnZ7DMUMOeXB4y9kMzaOyWOT4Ud34CGt0dvpkgoFokTO7mv3a1I2QoJLEjJQrlhHJtvQGklsPt0kgMrfg+6FEwZRt7aqVNSFpaoBD4FxGavdIThTHqkUTtC8YDZpuW/wCIkZhFeNIHs58XLLXWCbR9R9IneyyWiNnthB2x4ykuEmlG/HpDj/jYf+HR/t/7YzVtsMwrlrkh9pgsvROyK7WnDjrAn+cjUf8Axj7xy/xja+o1VotYSGJc7st9GaBjbmx6/MDT3YmnX2hXaRoYWeQaMBub3GGLbmIbJx1WKZt85DzMJ5ElRfTDjnFVtX+1dw+YCgzpSSDrXeTmpG9n9YVT5+8cvtFRUXrXT8RCehmq8VUSTkHWaYlhtNR/CAnLlTP7xdab7SPCEO9H+yatxcwkQBR38ndmauLRYVBX8RHWmsNYvTyZLUumzrnhygg2Q5OU0FMzg75VAHMxBBTUgGlA9BTWp8zEFWlRcDTecy1dHMK6CnsIWp8KkN9VaMPzppEJG1tByzU9YFu63Eqck458c4ZXklpiFAeFdH1IFRzxhU/h019OQkKdyXfDg+WjmCU2B07RZKsiM86/fhAF4ky5stQolXuxI9H8ouvJS0ALqQkuwf6FM7cC0FtiqkeTrSpJKVDec35+UBSJXeKA9B94ad0mamgcHHXc2984UWJfdzShiSaAa6Nxg2Ctn0Ps9d0pAYpBehzfjrBt5XYvvETJE0JUMUKqlaRlSoOh3whu63KQfFLJphl6Qxk2pCy2bvsmhHCO9Vw5476de9gtMxARK2ZTk7StonHHZYOA5zrB8rs4kSEoWdspDbRz/EFWS3pFFYYPpBVrtAUhkVxw0P7wXO0IoUz5lfdy92XTh7Qss6tY2l+o2Zattq4ahq1PCPm9vthSojCtfhoROx6rYZa7ewJ/fQQAm1+KmnI0fzeF86YSGGr1iqWXcPwisVoWUtjCxXuZc0k1SS5HGHk+0hQ2k4GMWuZV4bXbbinwnA4n4gyjoEJbN9/h3PlnvrPM/wCoEqSDql3HFi/KH8qyWSzLPcoSZqqUegd/E9BUCjYtHzy7gVT0d25JIZt8fRrouIJJaZ40KG2mhYkPVWKlZOGAqBm80m2POkUXVdoTMX3wZKiwOQJr5PTm0eWbsapNpEwzlBKVKUkJLbJUXIC8Ug+cM7XKUraQ6V0LoOLbtIRm+58p0/UBQE/UncreNc4Zpr9RE0/2HV+zEol+HwjIaOT1zjOzbbtpfTSkLLxvObM+o0xb2wyimVNo4OOX3hIRa6Uk0G2Sc6gAYMtk/Pn8fHrCqQavziNvvEhL6Ev8jh9oDWysHSFV93uoTFBCmBY0wcCuGu+FH6ubqP8A2iCbw8bEZ14E58DEP0R6EXSVEJW2bqYC2urYe8CqVx5wbbEqck+RGPD8wnWvxMzUPTR56dyN7/Ua2aX/ABBtnFt1fb5ii3WMEOku2mhwfQg/eL7D9L46Uq7g8jSB5kxksQz+HNwUqbDzpG9VR57uxVNS+WDDA8Nr/bURSNPzhQwbMkHaJGefqC3N+cDqkNnvenlxG7fCthXSkIeCJd3hwBj1U6RWJgHHQRKXOCc69YxNsrRdaQlCa56QpmEvQU54Qw7rac8/b7RyrIGJOQy4P7COsFCtSNlQODnLB40NrlbdjBcEoIUMcAQD6Rbd/ZMTJG3MUraISsIkpC1pS7BSgVClCKAwjvubNs6O5SralrfxMQ4BDgpNUqdgRk+NYWMk2O1/EJvhL2dCh/Adp3xZTU5P1SHF0yxPk7JAwIcnHHWuRiiYkf5ctSgPoOeBwGWP3ifZWYTJUatgWGCs8umEPZLz/Yu7PWp9pKsUY5YFuYOMVXhKWm3IXLSVKxAOoDk8KvC67bfsTNouyypJP9yi3W+HN52lUpSJ4B0c4eIDPWB9H+GglXm5/wBSWoE7nbyglUiVN+lVdGqPkQjsXaRK6qA63w4s1olKIUKKGD5dfMLI5F+ytAYeLfifWIyrxOG+oq563RCbeRdXxnxgNFp2quGzP39YMQMLtSj36CQFIagOFSxSRgftGEvOyolT5qWGwlawAcANo7IHJo2cq1A+AkNqaMcjGY7VyT3m1Q7WLZnM+xho6Ys9oWi6kzASghJH8Kjj/afgwvtFgZ3y4iClTiAG8vaL0W8LTsLSD/VXaTz3RQkZ6bI3fn8xKTPCd59mhjbpZToWwORGUKpk4HJuUOnYKo+l/wCFV2CbMVOOCBT+5Th/J4+hy7AUFWwQkrDOwywPJz5xjv8ABqeDImgfzj2Mb8jxRNfR3vYmuPs13Mxc2YvvJi3BUrQ5AZYCKr+usE7ScToWwp7cqRoJhhXa5u0WGED1s7zowF4yakkMRu11GXsYBlqBThhj1xjYXvY/C5ZsnFRw+0YC2zDKURk9GwrkY60w1QcmZSmh9oUzrcEkg54g8X9niuZeTHcSfLWA7wVt1G4EZgwVEZy1ouu6rjQ09Ya91vgS5LNQanpvSNB+hH83tAlLZSEdDW3TiMU+8IbRNrg24/Eau2yTkT7/ABGZt1kfjqKNx19489dNfUMLCugKQ5Z88WIb9optaU1xSd7s5AcEsMn1dscYHuML2lJajaOMmfdB9qsYSHOJ5AGjsKZNpQDntT0YJKmAiYzjLWhwYc/xuiidi40qMTTUwSJoqBVi2uPTQ+snZvalBZo+vEudP2jm6F6YmZLOIpxi6UQ1cRGqtnZphQuPtwzaEdsu7ZJYM3p1rvhfSZRf6V2ebRhjg9NImmYAutAaMWbpohIQQWZ4stconeTlHMK0xha7QjZSsL7ubLSyVIUpKmD5jDEtrFXafbtFis82b/zQl1khlKCiUpUr+ohKYBVPQCnvkqKUqdtWILKyIcQXfl9i0JUz4Av/AGvshssVHnEXaLqrEt724S7KJb4lJNaNtA/EOOzlqSmzrqHKnYh6PnoMOcYm/J+02lKddVhlJvcJspQA6jQNk+baRprSM7atpi+VOBSpjXbKh5v7w0vW91TbKJQJJ2gWamyBTm5hbYbGaADQ+jQ3XZgnnkI70kweXKIyuy+ZU1ITsAMACDTSHcqQjIlPCo5vGJm3d/Fgd0XWS9p8rPbT/KrdoRV678ISr4Nb+mwmWAsSlQLtjiScnMAT7KUIKjh61fT3gSXeAW5QqhfwLLKD5OfqqMY9mXgSNhYKXpWvX5jkwtFAtXL5iNutqZiClQY5FqfjlFFo8MLrYcdcodCWCzQxIx9vaIJcZ44j7x4FNTH8Y+vtFs2Xj0YcTTPJtUtmBSEdqT4sG9oapLb4FtVnJNA/GGg6YJq0OuwXahVlnMzhRAI3R9ul3g42ghZcZB/bjH5vS6CFCnOPpXZztqmYgS5ithQoDkcMfSOyL6DG/jN5Pt6jghfMAe5EVyZ8x/pSBmcfbOFMu+GdyDoPiAr07Zy5YYVOLDhGbvC+kM+1FvSiXVYpy9OUfJL0vbbJpE797QLnq8Ro9BkIRLmxohjozznZf+qJDHkYMu8FSh68IUSg5jSXfZSgbzX7B9YebpHY16Y6sFmNC3hr9uuMNtlP8o81RTY5DISNWpxrB7p3xkbs31Q+nylAOTyBeFVvlKUMHFcg/GHsgFehGRHx7vFdrsCWZgSdQCfwIhJUGMhd2RlI2ZqlVqHO4A64Zxbed/WMjYmeAMGU4djQHZxANMWivY7h8gpn0GIBwyeBL+/wwWSkylNtJSFk121DM14RXF/LvDPl09Cu9LvCAJsmYJkpZICk/wAKh/CoQZfl9zf0MkywCNkJIOG2CoFx/E2yS2bwfa7lFjsqhNmqnTZxS5ODp+nZG4UcxZ2dR3QUmckLlLZWyQ+ycCQ4pFfNkPVCPsVeU60zlIExR+nZPdS9gAB1GYpOy2gABxh9f13mWpKjTbFQMlZ/PpGnsq7NKS8tSAMWcDzHwIyHaLtClaglwQKUqXOYbAwJbekPHm2KFyHV4X/HOCESAcXJz/MULmu5BDgPpT3GcE2GWHdyH96tQ5YQEOyq1WVCkUScdfRusIXyrGNlbA4HUboY2mYQSH4xGSvwq1YnyIjPN7NONaMetCfoKQrZURxAYxBBoWAA60xiy1FlE7yeZb5itCSRGlsj5GMhQAfNwHiQW52id3lAswsBy684jMmdekTGqhouoLZs3zAqmJ13674plT8jmMo9lTDjhpBSOLJlnBTss7+8VoUuXQupOmPlvguWXicuTUv6wPTQ/lMVz7RR3oflqGBLTPz6fKG9uujvKod2amB4iEM6yqQWXT264ReDTM2SMosjJJJc8oK79yemaISp4aIBLQ5MP7oKSCcsx86xV+lru3U9oskTA3H7GL0WgD2/eFKC+bYzk3W+Ap13qSXDmuUaFclKhkDAc2zNj1wgqQrimKP1s0UdTaExHvFGtecMF2UCu17/ADFa0N0P2h7E8lCEpP1RC2WRLJKQ2L/Ee9yXwg1QBA4esC6YfKYNd1kCaqxow4164xp7HZgSDkGjOSJZKgT+0aOxKaU+pA9B1yiWR2aMKocA1JO4DnXrjE+83eoiicaprm7DkwiOyn+YxCy9H0GySNlIHk+Q9hEkyAcK88T1UmF8q9ApRDYUA1q20eLQyTPAS3qPiOlRLYvvGwApIHPLj1wipXbJVnlCXMDlI2QomqgGqAKmlMOUHzJgO6E1tu8zZiEgCpruAw5NCY3To6atC6w2efbrR3q0kAfSkj6UvRShgHZgP6dA50qbKFySwCdlRTXdiTrmYLttxTAqSiQvu9l1LViSSwLjOgwyYNhAHabs+qemXZ5RKEqWpc1QViAzimRcUj0I0kee7bFto7LiYgFC9oLG0ggsCB/VrTBXmIzdouhaFEOvgrr2ePqt1XMiRIRKQGRLds8cfMkmEt73cFPCSKRZhZKhgcMOH7wwspDtrnhHttush8fIV3H7xQlDJf8Al94ztmlK0U3mGWWw+8dJl+HiGfjFFqmklzjxfhXlBMtiFDI4H+5iPWIz6Xx8MjaaqIOIP3/EeyVMloKvKWy+Xrn1vgJGPWMWu0KFTagcvZ4BtC2UN+UXd5iOcC2tTjeIMVsWT0F7bB6YaP1jHIm7UVS1OjlFYNYKQrYylT89NC0HSZwzrCFU1sX1iyTPY4muUBxHjJGiRPFAABp0I6ZLTMDLTtBqnBuB/eFkqcpTEYYP+KwStTH3z/AifCumD2zswzqQQ2QavmTCmepvDskNTD5/eNOm26uBxECW2TLWHcOHy15xaM39ITxL4IZS2MX7TnCB5oCFFzXLD7+kUm2NRqZ74tVkG60NUTKVxyi1M2leUK5M7EwUldBWFCXqFKFoFmKIeg64xaAXp1wiJXqIJ1g/e5+eHxEE4xe/WMQXK8J4u40P5gMZFybP4QoJxD03VIMNrtn/AOkQcQpJbz/eF9knEJ1D1bUYFufrEwtlAh6kEAc/yIm9l46GyJ1QBr7H8wd+lML7IPEimj/n08ocd8P5oiyyL7lWQGUXGKnzI/hGrZnByAINvO8VJKWJfAJGJU4DJ1JJ5UyEZuTfiUVGDioYksKJBySkHEZ8YFs1vWqd3qiAVAJAByL0GiQkgqVyqTDeDP6RuxawEAKIUsuAAcSMQNRlDHs0yprmrDGMN/mySlU0FvqTLB/hGD+Q5kw+7E3uAasAAAdXzHGFSp2wS2mj6NahmIElAE0xqPOpgxKwUh6h369IAkzggTHIA7x0vpsj8xs96MngKmeFJhUqW5j2137KSC6xnRwcYFs9oXPNAUy/JR46CJu2U8opvax+FxXUnB4x1pmjaIJDmjYinGNxfU1KJJT7CPmdolErzZ8ecQaVlYWTvAUCmwpTCKLMoqcZseYp65QyQl5ZBx3bvuIVTpvdq3Fg+lQXhOlwC93Cz/Vjx6Y84XJNYY3mdoPu82LH2hbt15RWPCcns5RileMTmHCB1rzEUSJNltgU52em/aJrb4gKVO2VddYRelY4/n8wzjuwKWqJykAkGD7JZtpTbOdR8bzxgCxrZdOjQ+dI0913dUkhkpbmSYlkdFcasrTZyaAa8KUx0xi5Nhfc2WZegbQeuJhsiSWYBsAw8h1vMRtiNmgqrM5cByiCZcTrsoBzB44/LenGK0unN9wJi6bJLknHUq6cxQrHB+TtFEBgtvsm2HI2TvYvudWEZmeNlTDWNoK/SXGhZ+WTwmvW70zHKQyg+52yI1jRjnWmZssL2hZZy0ey7S2EDTFlI2cIFE8gvFvNmdyofyZox65aRehYPz0YVSlE1BglFoZiDxhKHsMYO8SSh/hojL8Wn2/EXyFsW63QrRSLISEEYUFX8qfaPEKwGTgOctw9YvlyxUOwNOcXrstA3mGxeEZZbCLCvZbd7fsfSDdvdAshIBrl8dHzi/vU7/KIssjJC3IYOQQKMMSczoz06qVd1tbamzGNGS+A4DTIDjvjLS0qyekWd6pwDVsAcI3vGeUslGlFvKiHNEgsN2QA3484e3LbO7KUmubVqRg25xlq+cZe7ZSlqY4pbzO+Nlctyl+8URg26jj8NGbJS0aMds+j3LaRaJQQVFKmxSWOWDhn3GJTrrsyXExc2Z/5iwB5JApGas9oMvZNUsKHM8oNtVqKkurE4cMHMJDLSoZwpjeRZ7Og+FCAatTSLp94gAs3WsZIXgU+E1GRdiKY8IDtvaMMeFK54co5ycgUNbztxU4NGwOR6rGeUylFiBrpCq8b7KltgdR11SBJ8zEglifKoJHqYTzZRaNPJnAAhWdBhGZvyeG2XGOWVfu8L7dNLljjh55eULbVbHVtA4kuNytOBikMYsslBBtbpZ8CYgJ0BJmU5RSq04RZQJOQRNtNeEDm0UihcxzEYqoJE3Iv7ysXyJlR6wA8HS5NEtia+tOt8dJAi9jy7LNtzRhwOrU9Y3VklOwDskuN7AB2yxeMddqNle0Kg7QfcHr7Rv7tlYK1ALdcow5FbNsNI8VZykEsN3HB4VWpQCS/1K82HsN0N7dOqQA5yhVOo746mvE9bonRQW92TjQDLSPWSA5B/PlBaVAOzcThEJqknGr6UiiAxauYlVNoPvZvuIFnygzEB8jqOIiy3XcSTssx3e9Kwlm2hUtWysFgaPlwf2i0VZGToXXrK8Royh6g5iFcaC92WgLTUjHgen5wgEaYPRkyLY2ubHnjyjRKuAlIUAzihw3xnbrJaNjYr62wlKsQG8v2iM3srFaM1PlKQreMovs63DgV0+IbXnZgoOCPn8wplSGLHAvybf6vugWNEJSau2/8w4sqgUsGYP8ANfOFey3Gnln7wdYSxKfL3+IRl10MmowA3v5MIj3KtYi7El8aDjWD+7Og9YnRQ+TS5pDgEsRXfEEx0dHpHko1XZ6WFzilVQBQZUQCKZ843fZycVIWpVSlWymgYAB6DAYx0dGHJ02Y+BSVkqJNTTHl94styzSunsr7CPY6M/0uB2sY8PiMleMwsBqU5DefePY6L4yM+CHv1EVL1PuYfBAEscSfRMdHQ0zoC28UsjgVN6Rnp6q+UdHRTEJl6Q2qRU8dHRdEZfDjlE8o6OjgIgMYdWBI/wBI/wBSvYH3jo6EnwaHTRXOkevzG/l0cjIADhHR0YZdNy4hdayyjz94VBWeJfOvvHkdCro/wmtPxEZ1Hjo6KrorBFzDSuUB3xZkmW5AfD1H3jo6HJyMzLUe7XuJA5GFS8uAjo6NMTLIa2UsqnWEMSc82j2OiDLhaFGm+OUa8o6OhQ/SdmqH/pf1EFSaENSnyB7R7HQGURfaBVsnT/8AqDv1KtfQR7HQo5//2Q=="/>
          <p:cNvSpPr>
            <a:spLocks noChangeAspect="1" noChangeArrowheads="1"/>
          </p:cNvSpPr>
          <p:nvPr/>
        </p:nvSpPr>
        <p:spPr bwMode="auto">
          <a:xfrm>
            <a:off x="63500" y="-825500"/>
            <a:ext cx="2676525" cy="1704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 name="AutoShape 4" descr="data:image/jpeg;base64,/9j/4AAQSkZJRgABAQAAAQABAAD/2wCEAAkGBhQSERUTExQWFRUWGRgYFxgVGBcZGRgZFxcVGBgZFxkYHCYfGBojGhgXHy8gIycpLCwsFx4xNTAqNSYsLCkBCQoKDgwOGg8PGiwkHCQsLCwpLCwsLCwsLCwsLCwsLCwsLCwsLCwpLCwpKSwpLCwsLCksLCwsLCwsLCwsKSksLP/AABEIALMBGQMBIgACEQEDEQH/xAAcAAACAwEBAQEAAAAAAAAAAAAEBQIDBgABBwj/xABCEAABAgMFBQcDAgQEBAcAAAABAhEAAyEEBTFBURJhcYHwBhMikaGxwTLR4RTxQlJicgcVI6IWM0PSVHOCkpOjsv/EABoBAAMBAQEBAAAAAAAAAAAAAAECAwQABQb/xAAiEQACAgMBAQACAwEAAAAAAAAAAQIRAyExEkETMiJRYQT/2gAMAwEAAhEDEQA/AMd3RZ4Hdo0KbrOzUh9IRW+XsmojOpJlnFrpR3zKxi2Za2LwsnLj2XOcMYZo5Oh7OtAWjaSWIEZi1oJViTBaZhTFFoOcLSQ1suumW6o0Eyz7QbOFlwodUbFNhCkuMYnKVMdK9GSXZynGOVKeNBbbsJNKwBNutYBLGntrAWRDeGASpFaAxsbhleAKJSDrC657pJ8Sgz4F29Gq8aSVZ2rjTkG3wskpFY2kGSJhAFd+hLvj5QHe98FCSkEgtxHllxiuZMAc8yQCxMJ72tYNXo2A5xaKRKbYFaL32EkupyaZMMxTlupGcm2ha6ZQYZZmF8hgIMl3dgwinogxKi7yTDW77AkKqThgM9IPTZNE+fA4xeiz5gdZGFbCkLp9koQ/VBAE2SpBfAg0jRfpsCRlAcyyOd1YCYWKrNeWwkjVscfWGlnvopappi5w4D5hXartxIhelTEwbONrI7RbSSMxXI01454wHbLx2iQ4JxZsuEIpFsAI3b3htaBQEAEGjYvm3k0F7QV05FgEwPhyiH/D6QXID8IZ3PIT/wBMlKv5VVSRoNIdGxBTFaGODguOBpEZOivg+aXt2bZW0nBRyyO7lEbBdRUxpQ1IOeW8eUfR7VYgkEEFqMQ3tHKSCA4bZBwYA6EgMxgfkCsS6ZZXZ9TuwCkkAsD9FX/fjBVluohTFIOeWBz+/GNbZpAVQkDayOLBjRsYOVd8tgTtADFhXewaozjvLkP7UBf2YIlqPhAABLZ5hg+Ix8od2i90oOI+n3L/AH84CH6ZNdsiuuJNCMMKYQPetjQojZmuoAUbiz+kJL/nbB+aLYZab2B7tjkonzoTyy3QRdl4OX3DzjKTZS0YeJqOC3Aa5RfdtsIUl+J8iHiKxeZbRTUo6N6mcNkDrp4h3vDygZE0DaAqUgvuOAHxEGOpj6XDKEYI8meJuTPkdj7WITKH+mVrzJiyfaEzZZWoNujrhuF5W2qj6x1puyYsbKGKdRHkOFcLKd9MrODmkRQiGFou1SCxECqlnSGAjlLpFM0xInKORIJqRQQrHQzuRVQ0b+7LOstlGe7NWEAA92+hqfMNH0a7bJQeHeCHEZpzNEYUU2O59oOWfyeDZdypTVg/CC9tqZbo8nT6RlTLgM6SlCaJTwAxfdCsoCiXNE4AHD8wXa1urPBy/KFc5Yap8mpF/flHKNs8t84AFvq1xOEY23T3cYAnHcHw4mH9qWASAcunjN2g16oPvGjE7iZ8umW2RTADID3+8PLus4VQYu+6M2qczRouz9rrrm1HipnY0F0kBj6b3g1N2gI18t0E7YITo9K1D74uTaHSxOHzHOgWKJtgqEjP2fDrCKzc7401bjuFYYrmDe9Kni8Vm1ip9h9+EBBszdssIBJIZO+jxj70kMvaGB941faK3k0eMva1uCD11rBOA0HPzjQWVe1LSkYkOP8A0uITyZYIf9+vtB13IKVjz4s5POBdFUrNNctqf6gNrQ/EaayzaYceEY+TZmXtDBgQxqDTAQ2TeQ2c/PryiEullZO97d4qGmHAxRZUrPi6A1gaS8yYA5Nc40Qu2hb03jagwiCU60AqtolMcTgKYaVxw9oWWi9phUQpTnUOODNlu3wRbVkBILPida74VzZQelDDtCWEyJ4WkhR8WL64jHI1xaK1zC/DAYgNmCTuww3QMizKBf3glMpiyn0arQUmc5InZZykkY82LY6Q+s0nbSlhm75EjljQQus0gZV4/YYwzkWpmAD8hju/eKJL6TbfwOuycRLmJcqJUQmjFRLAqbLE+fk17iZon1hXY0bSgdkJIIq70Ma3vBp/9g/7oeKQ3o+b23s5MMky0FnAAgiwXWmzSAg1UBUxprxllKXGUZO3zVLfIZxP2q0R8OzO2pIWs0/EBzLoKv8AlJVMOYCTl1hD+TYpin2UjZfEkV5EvDSTcE1KgxToWSFPUvTBsN9M3hNsp5SPlM6Qor2dkhRoxBcHgzw8ujs1Pd5tnmbDPt1Ab5FDH1RPZmYpA8YlzSGdIoeKWbDy1gmwXKqWA6gTnwGRBBf0jpJtVQ0aTuxDcthKUtLRQMeWriNDKw0g0AMU0D1pr7CF1vc1TTi/zGWUKNClZXNtDFq84W2i8xVjhr8PAd6zJuIc6sfnD1jNWmapJ8dTvfHSIqLb0W0lbNFPvJ839YWzrYesIUpvNWFABUtx68oj+tJz4aVin4xVkQxVLTshZUNog+EDAb98IpyiSaZ166xhrYphMojRZURqCKPw+YDtFmYFWJJ+Mo1w1Ey5NsWTZjq4dNGj7JWFS5m564+8I7NZiVvGy7OTxKQVfHODJ0RSs1Um6QAzE03exhTPUEKIz3nXdCiydt1zJ4CO98QJSESTMDJJSSdk7TAguQMs4c36e9kiawcNVNQRqH+cM4nck9oak1oCM18S+vwINmXX4AWcnVh+WhPYbWiWDNmHwpFH10pFc3tWuYlSx3qUJXsbSpTS9v8AkJd34YRzcn+p0Ul0VdpLvUhy759axlkqrWN1eM/bQCQXOOm/1jIW6RsrpmPxDwlaBKOyqxID1OyMoZy5TnHeN7GBJEqhpiKcYaWRA2eHXxAkWgGWViNkiuX2gaapjrWg/AiEy07JpkR6YwLaraHcGvtC9KXRpuzMoLmMMfbjG0npALJY4O0YTsTNHenKkau1XjsqZg1Kv6GunzFYNJGee2L7Rd9XxLct8BT7MCSQAIdmeFpcbm13vAhkJfH96decNoWxR+m04j0il/H10I0hlpTL1Jx8soQlSdrDPDLODwCYRZpiTRq7vzDBEsO+Aaj6mFsiWAdrKD+/BfUdZQE0M0NbCU7SQHfhj5+0NHHRVGfk20jDmR6NpDL/ADgaf7RHeg+WSm20ElLwHMsgCgGcHNnbljA0gqlywCCVtVm9TFQmHaJBIwoxCuMRgnFWVlTY1kg7VAlJyrXmHg+XPCQDTxV3lsjCNE5RxqBoB5UirvmJKag8sdRlB/Js7wOpt6ZO3nnC60XuwNen3wptluI5YPCO03kee7PlCyk5DRikahPaAAEklxXADkKiJy71K2DkCrUBpxjIS7btVUl2zVQcHLPDKwzEJFEmudFppk5OMScJMf1FGgtUolJLjLDXTdyhBel0lipwQMWI1Y1HGF953+pwNqgoeG4aZxWL3USHFDho1KbutIHGMlaALXZWfxAg6ZaUximzSWLnBqYVP2i68LRsuC+NGZtGPmIDkWpxTHHeRg24RoRB6Y/s8wIGu1i2+KnBIATmd8KBeBzJw5VwYQXZLUHHFn+Y44KRKYKOZxjQdlFoUlSCfEQRvaoLb2hDMXQ41eFdmvBcqZtIJd8m+Y6SsldG2sP+H3d2jvpU0o8W1sjDF8QQW3Q4vLZlSlgr2lLKjk20qpLCMwjtdOKKkIG+pb+1OPMx1ns8yayyFEEeEroTwSKIEclJ6Fbigyx3fJnylWecW2mIILGlacCBFt19hEyXSqcqZLJB2SwFMPfJsYCFjUpLgVyd8uBccRAtovi0SfC7blEMeCsFcwDBcZLgFJPoz7UTZaEMBw5NGKtaXIONCI68r1XNV43HID1EeqU4A0+0IlXR7tl1mDo4YP6iL0DE8oFQvZB660iv9b4Sx8uFDDraKcB7XaSlagcKt5+seIDtloM+JiEuR3ytoY6PFiXTuIxyNMo467Nv2Y7OvKM7bYksne2PJ/aIW2apBIUfzC2daVTLvQpM0oEolKgMyScQOZgexLUpa5XeInBGzsTUOkKcAtsKZTVxbEGEVu2B1dDqzWxSmQny6whnZ7DMUMOeXB4y9kMzaOyWOT4Ud34CGt0dvpkgoFokTO7mv3a1I2QoJLEjJQrlhHJtvQGklsPt0kgMrfg+6FEwZRt7aqVNSFpaoBD4FxGavdIThTHqkUTtC8YDZpuW/wCIkZhFeNIHs58XLLXWCbR9R9IneyyWiNnthB2x4ykuEmlG/HpDj/jYf+HR/t/7YzVtsMwrlrkh9pgsvROyK7WnDjrAn+cjUf8Axj7xy/xja+o1VotYSGJc7st9GaBjbmx6/MDT3YmnX2hXaRoYWeQaMBub3GGLbmIbJx1WKZt85DzMJ5ElRfTDjnFVtX+1dw+YCgzpSSDrXeTmpG9n9YVT5+8cvtFRUXrXT8RCehmq8VUSTkHWaYlhtNR/CAnLlTP7xdab7SPCEO9H+yatxcwkQBR38ndmauLRYVBX8RHWmsNYvTyZLUumzrnhygg2Q5OU0FMzg75VAHMxBBTUgGlA9BTWp8zEFWlRcDTecy1dHMK6CnsIWp8KkN9VaMPzppEJG1tByzU9YFu63Eqck458c4ZXklpiFAeFdH1IFRzxhU/h019OQkKdyXfDg+WjmCU2B07RZKsiM86/fhAF4ky5stQolXuxI9H8ouvJS0ALqQkuwf6FM7cC0FtiqkeTrSpJKVDec35+UBSJXeKA9B94ad0mamgcHHXc2984UWJfdzShiSaAa6Nxg2Ctn0Ps9d0pAYpBehzfjrBt5XYvvETJE0JUMUKqlaRlSoOh3whu63KQfFLJphl6Qxk2pCy2bvsmhHCO9Vw5476de9gtMxARK2ZTk7StonHHZYOA5zrB8rs4kSEoWdspDbRz/EFWS3pFFYYPpBVrtAUhkVxw0P7wXO0IoUz5lfdy92XTh7Qss6tY2l+o2Zattq4ahq1PCPm9vthSojCtfhoROx6rYZa7ewJ/fQQAm1+KmnI0fzeF86YSGGr1iqWXcPwisVoWUtjCxXuZc0k1SS5HGHk+0hQ2k4GMWuZV4bXbbinwnA4n4gyjoEJbN9/h3PlnvrPM/wCoEqSDql3HFi/KH8qyWSzLPcoSZqqUegd/E9BUCjYtHzy7gVT0d25JIZt8fRrouIJJaZ40KG2mhYkPVWKlZOGAqBm80m2POkUXVdoTMX3wZKiwOQJr5PTm0eWbsapNpEwzlBKVKUkJLbJUXIC8Ug+cM7XKUraQ6V0LoOLbtIRm+58p0/UBQE/UncreNc4Zpr9RE0/2HV+zEol+HwjIaOT1zjOzbbtpfTSkLLxvObM+o0xb2wyimVNo4OOX3hIRa6Uk0G2Sc6gAYMtk/Pn8fHrCqQavziNvvEhL6Ev8jh9oDWysHSFV93uoTFBCmBY0wcCuGu+FH6ubqP8A2iCbw8bEZ14E58DEP0R6EXSVEJW2bqYC2urYe8CqVx5wbbEqck+RGPD8wnWvxMzUPTR56dyN7/Ua2aX/ABBtnFt1fb5ii3WMEOku2mhwfQg/eL7D9L46Uq7g8jSB5kxksQz+HNwUqbDzpG9VR57uxVNS+WDDA8Nr/bURSNPzhQwbMkHaJGefqC3N+cDqkNnvenlxG7fCthXSkIeCJd3hwBj1U6RWJgHHQRKXOCc69YxNsrRdaQlCa56QpmEvQU54Qw7rac8/b7RyrIGJOQy4P7COsFCtSNlQODnLB40NrlbdjBcEoIUMcAQD6Rbd/ZMTJG3MUraISsIkpC1pS7BSgVClCKAwjvubNs6O5SralrfxMQ4BDgpNUqdgRk+NYWMk2O1/EJvhL2dCh/Adp3xZTU5P1SHF0yxPk7JAwIcnHHWuRiiYkf5ctSgPoOeBwGWP3ifZWYTJUatgWGCs8umEPZLz/Yu7PWp9pKsUY5YFuYOMVXhKWm3IXLSVKxAOoDk8KvC67bfsTNouyypJP9yi3W+HN52lUpSJ4B0c4eIDPWB9H+GglXm5/wBSWoE7nbyglUiVN+lVdGqPkQjsXaRK6qA63w4s1olKIUKKGD5dfMLI5F+ytAYeLfifWIyrxOG+oq563RCbeRdXxnxgNFp2quGzP39YMQMLtSj36CQFIagOFSxSRgftGEvOyolT5qWGwlawAcANo7IHJo2cq1A+AkNqaMcjGY7VyT3m1Q7WLZnM+xho6Ys9oWi6kzASghJH8Kjj/afgwvtFgZ3y4iClTiAG8vaL0W8LTsLSD/VXaTz3RQkZ6bI3fn8xKTPCd59mhjbpZToWwORGUKpk4HJuUOnYKo+l/wCFV2CbMVOOCBT+5Th/J4+hy7AUFWwQkrDOwywPJz5xjv8ABqeDImgfzj2Mb8jxRNfR3vYmuPs13Mxc2YvvJi3BUrQ5AZYCKr+usE7ScToWwp7cqRoJhhXa5u0WGED1s7zowF4yakkMRu11GXsYBlqBThhj1xjYXvY/C5ZsnFRw+0YC2zDKURk9GwrkY60w1QcmZSmh9oUzrcEkg54g8X9niuZeTHcSfLWA7wVt1G4EZgwVEZy1ouu6rjQ09Ya91vgS5LNQanpvSNB+hH83tAlLZSEdDW3TiMU+8IbRNrg24/Eau2yTkT7/ABGZt1kfjqKNx19489dNfUMLCugKQ5Z88WIb9optaU1xSd7s5AcEsMn1dscYHuML2lJajaOMmfdB9qsYSHOJ5AGjsKZNpQDntT0YJKmAiYzjLWhwYc/xuiidi40qMTTUwSJoqBVi2uPTQ+snZvalBZo+vEudP2jm6F6YmZLOIpxi6UQ1cRGqtnZphQuPtwzaEdsu7ZJYM3p1rvhfSZRf6V2ebRhjg9NImmYAutAaMWbpohIQQWZ4stconeTlHMK0xha7QjZSsL7ubLSyVIUpKmD5jDEtrFXafbtFis82b/zQl1khlKCiUpUr+ohKYBVPQCnvkqKUqdtWILKyIcQXfl9i0JUz4Av/AGvshssVHnEXaLqrEt724S7KJb4lJNaNtA/EOOzlqSmzrqHKnYh6PnoMOcYm/J+02lKddVhlJvcJspQA6jQNk+baRprSM7atpi+VOBSpjXbKh5v7w0vW91TbKJQJJ2gWamyBTm5hbYbGaADQ+jQ3XZgnnkI70kweXKIyuy+ZU1ITsAMACDTSHcqQjIlPCo5vGJm3d/Fgd0XWS9p8rPbT/KrdoRV678ISr4Nb+mwmWAsSlQLtjiScnMAT7KUIKjh61fT3gSXeAW5QqhfwLLKD5OfqqMY9mXgSNhYKXpWvX5jkwtFAtXL5iNutqZiClQY5FqfjlFFo8MLrYcdcodCWCzQxIx9vaIJcZ44j7x4FNTH8Y+vtFs2Xj0YcTTPJtUtmBSEdqT4sG9oapLb4FtVnJNA/GGg6YJq0OuwXahVlnMzhRAI3R9ul3g42ghZcZB/bjH5vS6CFCnOPpXZztqmYgS5ithQoDkcMfSOyL6DG/jN5Pt6jghfMAe5EVyZ8x/pSBmcfbOFMu+GdyDoPiAr07Zy5YYVOLDhGbvC+kM+1FvSiXVYpy9OUfJL0vbbJpE797QLnq8Ro9BkIRLmxohjozznZf+qJDHkYMu8FSh68IUSg5jSXfZSgbzX7B9YebpHY16Y6sFmNC3hr9uuMNtlP8o81RTY5DISNWpxrB7p3xkbs31Q+nylAOTyBeFVvlKUMHFcg/GHsgFehGRHx7vFdrsCWZgSdQCfwIhJUGMhd2RlI2ZqlVqHO4A64Zxbed/WMjYmeAMGU4djQHZxANMWivY7h8gpn0GIBwyeBL+/wwWSkylNtJSFk121DM14RXF/LvDPl09Cu9LvCAJsmYJkpZICk/wAKh/CoQZfl9zf0MkywCNkJIOG2CoFx/E2yS2bwfa7lFjsqhNmqnTZxS5ODp+nZG4UcxZ2dR3QUmckLlLZWyQ+ycCQ4pFfNkPVCPsVeU60zlIExR+nZPdS9gAB1GYpOy2gABxh9f13mWpKjTbFQMlZ/PpGnsq7NKS8tSAMWcDzHwIyHaLtClaglwQKUqXOYbAwJbekPHm2KFyHV4X/HOCESAcXJz/MULmu5BDgPpT3GcE2GWHdyH96tQ5YQEOyq1WVCkUScdfRusIXyrGNlbA4HUboY2mYQSH4xGSvwq1YnyIjPN7NONaMetCfoKQrZURxAYxBBoWAA60xiy1FlE7yeZb5itCSRGlsj5GMhQAfNwHiQW52id3lAswsBy684jMmdekTGqhouoLZs3zAqmJ13674plT8jmMo9lTDjhpBSOLJlnBTss7+8VoUuXQupOmPlvguWXicuTUv6wPTQ/lMVz7RR3oflqGBLTPz6fKG9uujvKod2amB4iEM6yqQWXT264ReDTM2SMosjJJJc8oK79yemaISp4aIBLQ5MP7oKSCcsx86xV+lru3U9oskTA3H7GL0WgD2/eFKC+bYzk3W+Ap13qSXDmuUaFclKhkDAc2zNj1wgqQrimKP1s0UdTaExHvFGtecMF2UCu17/ADFa0N0P2h7E8lCEpP1RC2WRLJKQ2L/Ee9yXwg1QBA4esC6YfKYNd1kCaqxow4164xp7HZgSDkGjOSJZKgT+0aOxKaU+pA9B1yiWR2aMKocA1JO4DnXrjE+83eoiicaprm7DkwiOyn+YxCy9H0GySNlIHk+Q9hEkyAcK88T1UmF8q9ApRDYUA1q20eLQyTPAS3qPiOlRLYvvGwApIHPLj1wipXbJVnlCXMDlI2QomqgGqAKmlMOUHzJgO6E1tu8zZiEgCpruAw5NCY3To6atC6w2efbrR3q0kAfSkj6UvRShgHZgP6dA50qbKFySwCdlRTXdiTrmYLttxTAqSiQvu9l1LViSSwLjOgwyYNhAHabs+qemXZ5RKEqWpc1QViAzimRcUj0I0kee7bFto7LiYgFC9oLG0ggsCB/VrTBXmIzdouhaFEOvgrr2ePqt1XMiRIRKQGRLds8cfMkmEt73cFPCSKRZhZKhgcMOH7wwspDtrnhHttush8fIV3H7xQlDJf8Al94ztmlK0U3mGWWw+8dJl+HiGfjFFqmklzjxfhXlBMtiFDI4H+5iPWIz6Xx8MjaaqIOIP3/EeyVMloKvKWy+Xrn1vgJGPWMWu0KFTagcvZ4BtC2UN+UXd5iOcC2tTjeIMVsWT0F7bB6YaP1jHIm7UVS1OjlFYNYKQrYylT89NC0HSZwzrCFU1sX1iyTPY4muUBxHjJGiRPFAABp0I6ZLTMDLTtBqnBuB/eFkqcpTEYYP+KwStTH3z/AifCumD2zswzqQQ2QavmTCmepvDskNTD5/eNOm26uBxECW2TLWHcOHy15xaM39ITxL4IZS2MX7TnCB5oCFFzXLD7+kUm2NRqZ74tVkG60NUTKVxyi1M2leUK5M7EwUldBWFCXqFKFoFmKIeg64xaAXp1wiJXqIJ1g/e5+eHxEE4xe/WMQXK8J4u40P5gMZFybP4QoJxD03VIMNrtn/AOkQcQpJbz/eF9knEJ1D1bUYFufrEwtlAh6kEAc/yIm9l46GyJ1QBr7H8wd+lML7IPEimj/n08ocd8P5oiyyL7lWQGUXGKnzI/hGrZnByAINvO8VJKWJfAJGJU4DJ1JJ5UyEZuTfiUVGDioYksKJBySkHEZ8YFs1vWqd3qiAVAJAByL0GiQkgqVyqTDeDP6RuxawEAKIUsuAAcSMQNRlDHs0yprmrDGMN/mySlU0FvqTLB/hGD+Q5kw+7E3uAasAAAdXzHGFSp2wS2mj6NahmIElAE0xqPOpgxKwUh6h369IAkzggTHIA7x0vpsj8xs96MngKmeFJhUqW5j2137KSC6xnRwcYFs9oXPNAUy/JR46CJu2U8opvax+FxXUnB4x1pmjaIJDmjYinGNxfU1KJJT7CPmdolErzZ8ecQaVlYWTvAUCmwpTCKLMoqcZseYp65QyQl5ZBx3bvuIVTpvdq3Fg+lQXhOlwC93Cz/Vjx6Y84XJNYY3mdoPu82LH2hbt15RWPCcns5RileMTmHCB1rzEUSJNltgU52em/aJrb4gKVO2VddYRelY4/n8wzjuwKWqJykAkGD7JZtpTbOdR8bzxgCxrZdOjQ+dI0913dUkhkpbmSYlkdFcasrTZyaAa8KUx0xi5Nhfc2WZegbQeuJhsiSWYBsAw8h1vMRtiNmgqrM5cByiCZcTrsoBzB44/LenGK0unN9wJi6bJLknHUq6cxQrHB+TtFEBgtvsm2HI2TvYvudWEZmeNlTDWNoK/SXGhZ+WTwmvW70zHKQyg+52yI1jRjnWmZssL2hZZy0ey7S2EDTFlI2cIFE8gvFvNmdyofyZox65aRehYPz0YVSlE1BglFoZiDxhKHsMYO8SSh/hojL8Wn2/EXyFsW63QrRSLISEEYUFX8qfaPEKwGTgOctw9YvlyxUOwNOcXrstA3mGxeEZZbCLCvZbd7fsfSDdvdAshIBrl8dHzi/vU7/KIssjJC3IYOQQKMMSczoz06qVd1tbamzGNGS+A4DTIDjvjLS0qyekWd6pwDVsAcI3vGeUslGlFvKiHNEgsN2QA3484e3LbO7KUmubVqRg25xlq+cZe7ZSlqY4pbzO+Nlctyl+8URg26jj8NGbJS0aMds+j3LaRaJQQVFKmxSWOWDhn3GJTrrsyXExc2Z/5iwB5JApGas9oMvZNUsKHM8oNtVqKkurE4cMHMJDLSoZwpjeRZ7Og+FCAatTSLp94gAs3WsZIXgU+E1GRdiKY8IDtvaMMeFK54co5ycgUNbztxU4NGwOR6rGeUylFiBrpCq8b7KltgdR11SBJ8zEglifKoJHqYTzZRaNPJnAAhWdBhGZvyeG2XGOWVfu8L7dNLljjh55eULbVbHVtA4kuNytOBikMYsslBBtbpZ8CYgJ0BJmU5RSq04RZQJOQRNtNeEDm0UihcxzEYqoJE3Iv7ysXyJlR6wA8HS5NEtia+tOt8dJAi9jy7LNtzRhwOrU9Y3VklOwDskuN7AB2yxeMddqNle0Kg7QfcHr7Rv7tlYK1ALdcow5FbNsNI8VZykEsN3HB4VWpQCS/1K82HsN0N7dOqQA5yhVOo746mvE9bonRQW92TjQDLSPWSA5B/PlBaVAOzcThEJqknGr6UiiAxauYlVNoPvZvuIFnygzEB8jqOIiy3XcSTssx3e9Kwlm2hUtWysFgaPlwf2i0VZGToXXrK8Royh6g5iFcaC92WgLTUjHgen5wgEaYPRkyLY2ubHnjyjRKuAlIUAzihw3xnbrJaNjYr62wlKsQG8v2iM3srFaM1PlKQreMovs63DgV0+IbXnZgoOCPn8wplSGLHAvybf6vugWNEJSau2/8w4sqgUsGYP8ANfOFey3Gnln7wdYSxKfL3+IRl10MmowA3v5MIj3KtYi7El8aDjWD+7Og9YnRQ+TS5pDgEsRXfEEx0dHpHko1XZ6WFzilVQBQZUQCKZ843fZycVIWpVSlWymgYAB6DAYx0dGHJ02Y+BSVkqJNTTHl94styzSunsr7CPY6M/0uB2sY8PiMleMwsBqU5DefePY6L4yM+CHv1EVL1PuYfBAEscSfRMdHQ0zoC28UsjgVN6Rnp6q+UdHRTEJl6Q2qRU8dHRdEZfDjlE8o6OjgIgMYdWBI/wBI/wBSvYH3jo6EnwaHTRXOkevzG/l0cjIADhHR0YZdNy4hdayyjz94VBWeJfOvvHkdCro/wmtPxEZ1Hjo6KrorBFzDSuUB3xZkmW5AfD1H3jo6HJyMzLUe7XuJA5GFS8uAjo6NMTLIa2UsqnWEMSc82j2OiDLhaFGm+OUa8o6OhQ/SdmqH/pf1EFSaENSnyB7R7HQGURfaBVsnT/8AqDv1KtfQR7HQo5//2Q=="/>
          <p:cNvSpPr>
            <a:spLocks noChangeAspect="1" noChangeArrowheads="1"/>
          </p:cNvSpPr>
          <p:nvPr/>
        </p:nvSpPr>
        <p:spPr bwMode="auto">
          <a:xfrm>
            <a:off x="63500" y="-825500"/>
            <a:ext cx="2676525" cy="1704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8" descr="http://t1.gstatic.com/images?q=tbn:ANd9GcRd9bUYc1_DcMf1MLRW4HEgPrTukvr_Pys5fj2mHHDG2-rfknhK"/>
          <p:cNvPicPr>
            <a:picLocks noChangeAspect="1" noChangeArrowheads="1"/>
          </p:cNvPicPr>
          <p:nvPr/>
        </p:nvPicPr>
        <p:blipFill>
          <a:blip r:embed="rId7" cstate="print"/>
          <a:srcRect/>
          <a:stretch>
            <a:fillRect/>
          </a:stretch>
        </p:blipFill>
        <p:spPr bwMode="auto">
          <a:xfrm rot="1746788">
            <a:off x="3048000" y="-2667000"/>
            <a:ext cx="2362200" cy="1933576"/>
          </a:xfrm>
          <a:prstGeom prst="rect">
            <a:avLst/>
          </a:prstGeom>
          <a:noFill/>
        </p:spPr>
      </p:pic>
      <p:pic>
        <p:nvPicPr>
          <p:cNvPr id="7" name="Picture 10" descr="http://t1.gstatic.com/images?q=tbn:ANd9GcS_cgaRVLqgN0TJsMsIefb-uHvz2oG5dKePFYZAbLWN3OkG_Yq_"/>
          <p:cNvPicPr>
            <a:picLocks noChangeAspect="1" noChangeArrowheads="1"/>
          </p:cNvPicPr>
          <p:nvPr/>
        </p:nvPicPr>
        <p:blipFill>
          <a:blip r:embed="rId8" cstate="print"/>
          <a:srcRect/>
          <a:stretch>
            <a:fillRect/>
          </a:stretch>
        </p:blipFill>
        <p:spPr bwMode="auto">
          <a:xfrm rot="20122973">
            <a:off x="2209800" y="8534400"/>
            <a:ext cx="1847850" cy="2466975"/>
          </a:xfrm>
          <a:prstGeom prst="rect">
            <a:avLst/>
          </a:prstGeom>
          <a:noFill/>
        </p:spPr>
      </p:pic>
      <p:sp>
        <p:nvSpPr>
          <p:cNvPr id="1026" name="AutoShape 2" descr="data:image/jpeg;base64,/9j/4AAQSkZJRgABAQAAAQABAAD/2wCEAAkGBhMSERUTExQWFRUWGBsYGRgYGB8bHhwaHBohIB4dHhwaHCYeHR4jHR0aIC8hIycpLC0sHh4xNTAqNSYrLSkBCQoKDgwOGg8PGiwkHyQsLCwsLCwsLCksLCosLCwsLCwsLCwsLCwsLCksLCwsLCwsLCwsLCwsLCwsLCwsLCwsLP/AABEIAOoA1wMBIgACEQEDEQH/xAAcAAADAAMBAQEAAAAAAAAAAAAEBQYCAwcAAQj/xABDEAACAQIEBAUCAggEBQMFAQABAhEDIQAEEjEFIkFRBhMyYXGBkUKhBxQjUmKxwfAzcoLxQ5Ki0eEWJMJTY3OTshX/xAAZAQADAQEBAAAAAAAAAAAAAAACAwQBAAX/xAAoEQACAgICAQUBAAEFAAAAAAAAAQIRAyESMUEEEyIyUWFxgZGhscH/2gAMAwEAAhEDEQA/AO3q4NxjLEZ4ZzhqKoNQqae4tYHqO6dCDcWIIGKvL1G084AYb6bjfcdb7xjZKmDF2rCMDcQyutIFmBDKfcGfsdj7E42JmVKawZWJkXt9MZK4NwQfjGBEj4h8PU6lNqi2khtTbAmSZ/JABttF8QeTgOAwi4Bn7MPtP1x13ibKlImPTLgR1Ett845PxLhzqNbSZI1H+NlDT9TqE/w4J9WTzpSojOM5M0q5T3gf37iMPfDtbK8mtai1AdOoQ6OGMXBhlInpqFtsDeJ6RelTrfijST/Ev/cFThPw/MERHSDv1H974C7QLfFlbwPJVMsy1KNdK1MMgZqbXC6uYPSeHE+4I/KKnNZvLLVr0s1lk5bl6IKGAQQ2nV2YGQe++OcPRirU09XlZERuQY9pBxYcT8SDOOCtLQr03EMoDalSTzL0IItJ2G2DxqzeVLQHxXh+WVj5FY1FYMIZCpEiwmL/AGGEeQouK4JW4JN5+el/tg7K1FGl7wNLEf7dxhdwuo+uqjsD5cwx6dBDRJG89I++HT+otbZlxXNE2a7Fyes7Dr2Mz7GcA5EA1gDsN/jBXGHGoLBDATcd/wCnUfOBeBVorBpKwwgqupgQbQp3MxbEGJpOw8ng/Q1ELSy4FWpyhQCzwloi+0YkfFGfp13RaRBAGmdlkm1+gvvthNm8ilTy61fOeYSAYIdj0kIpAsTvAHzgrhKrXqNQUmNLFJtziLxPUT1xU+MfIcpN6Qrr0adOo4J81qSs50+kMCAt9yTUKj88B1uImAGAMXO4E9YE2+euCa9PyErAqNVZ9N91WnB26EuxH+n3wnBlgP8AY+35fYNjrpKKENWfauZpjemTsTcGI2EMp6FW+Y7WP4aKBanqDrfTvA5Y9RU2G0kjG7NcB/VlqGq6mrKMUjYaNTE9fUyr7x84C4bp0gOupXFxaTJciDBgEgT7YJaEuLTpllwfhtek9VUKH95qqjZj0b33jbDit4doyAiwYB0yQDBkHSW1SQILb74B8JzUpo93Csab95WNDx1Okre5ucUuervSBYFCqqToJhiBudZO+2463PXGTqyuEeUNgAzFagNLFAgmGa3chdxc/wDm+I7j/EHqMXqEGLcplQPa5xs8QcfNd+oRfSv9T7n/AMYD4bwc1R51RT5C6pYRcqJt7SAJ7nB441tiZO3xWwXh+UrPUSogjmgEjlUkbkkQDEm/zGGFHw+Xps5YtUZyiSdwvrqMW2QA726dxioyf6v5QJINDKxJtpqVoEt7xNjsS3YX1+Haoq03q1WGlmLVCxtc6lpCT6ROpo3LAX5hgnkfgNYI3tibwn4eRs061RrCU5GpSoaSAGg+0xPfHsffEfifVWLZdmUFQpYWLQSZ7gXx7G8JT+VgqeOHxoUZbMsjTdXU/XsRB+xBxTcP8WNpUeWz1FBDMWtoHWLmYiYH4fc4Wcdr06/k16ZHmVFPmgEhU0EAuw6abgk9AD0GFlWkVJVhDKYg3gj+f9RhE3Wx0bSGFTNUihUtSJif8HUZJII1MwvsbA72nCnLUpDEKzWgMOQfMsR/LGee4ppp+WEphRu6rDlTuGY2tO9thcYDzlVnUoQJmfKgm0TOubqQe7YGUn4FSezTmOK1BIFdxE8oqlt97i0e2Phz2aai3N5lKAahOk+k6hzNEaZsAZvEXx8rCFKU4tALAadTRtbZRf2Anrijy5dNOWWk1ekrKzlUnU2gNoBYaSDYxEwsDoQ2K5dgx2TYp66VWn7Cov0MH8iP+XEjQGliOxx0jjOXppXSrSA8qrAGkKFvCuoC2ESLffEDxrLeVXII6kfUWxNJcXQ2a0MMnngJ109dOAGgwRJkMrAcr6p3Bm8yNrCpUWtSygy9TzGprUDiq0VNMTIp6udbwShMWMWIxAUntHcfSQDB3Gw1fn3wZwWp+3oc0BakkGIgiNVzZhYC31Ax2JvnR0XaHHDuHvVJFMSUW4kTYwLGNje/tjUlADM1/NBQiTdSCZbULGDG/wBYmMaqea9LU6pFQs4INmDayAJ3FrSIvY3GG3DuO1GRlzFKi2nSsVEKsslvUUIMyCSTe5vvh+WT4s7GleyU4wyrUYBgwAgMJgwItqAMY+eGLVKZgmaigx/EYP5TgbjdfWWeI1E2HQE2F72Fr4feEcqopvVOotSUOg2GqTBLd7QEFz3hTiLCrCyfYbZ7JFahCi2sySbxq5bCwFrAdIwRw7OnLZijUYhQHWZI9LHSep6McLc7nxVc1RI1XjYXvaLdfv2xjlINdJErSDVm9/LGoD6voH1xuSXLIoGq4psf+IvKqVXq+aqTBA0sdW8wVETabxvgTg/B9WioFZtNQALA5nZZ09fSov21HvgevlKjURU0mCAfrb+rXxc+H8mwzKAwKdKmzIOpYkTUYG41ajA6Kq97WRVWxMFyexD4wyxXznqkVKrKAwBhUBZIInfSWIA35Z7nE7w52CpobTy6dXytSRe0MCRM/XDLxVmvOZ4BOtpH+UMx/kVUfIwjywNQhjGmmAunpMbx2EC3x746b8IVN3LRccE41RoU8yGcIG0lAolpMrCiZYyAewm+FfEeP1a2nzdMgRYRaxve9xNrbdsJU/eJknqd5jf59umMHzBmB/sO/wBsdF26Dt8R/wAD4E2bcqDCLdm/kPk/yv2xVt5NVaWSFoUPUi0BAJ3AuxO/ycF5al+o5IAKDUCkn3eJJJ7D+QAHTE6wWijDUWrVAgJEyFKlmudp16bbxNsN+3/g1R9tL/k38WRRklXQE1uXppMcpYnWR/lsB0H5JKGXr1UCKGdadwogAEn+ZJiTJ+mH3DOF1M25d2MTdv5BR0+Nh2xS1qAopopAA9B3drKSesGWPx7Y5yUFx8mcHkly6Rz+t4fMVHLApScITfmaLhfYE49ip4lwhKVDydTQ1XVMSSfLv+ePYbGUpKwJQUdCPgDCkFLzyVjSqqAIcMrBHPcAMZ3lbmSBj54jyKIxAa9ONJP46cwFBO7UvTP7sbmYK4jlhRrGvTIh66025jAYVFI9PSNQI6GIxoz3EKdNU3aqHBp0YHxLz6UiVCiIFrkHEs2pbGJ8VRPVGNmUwRsRa3yMKOIZoqjQIFupM817EE/u9QLGZkYcZl216mCjzCWhRADdQAemAcwIadv6HvieMuLpmzjzWg/w3wwnL1nqI1UwaaxB0MZJIBgCLSd7wOpHQfD/AAdWydNTq0ugLSSCSb9+UA9Bewna6D9HbUz+zDEMCz6Js02n/KARy95Jm0XtCnpEdiY+CZ/rGKZy8ILFCkTXjXgS1Mszheenz26xZrbE6ZjrYY5F4vy+oLVtcSfkWP8ALH6EqICCDcEQfjHFOO8NKpVon/g1GUf5Tt94J+uFT3G/wOSIujU2ONk6SXvykMALywuLER98DUtiMNa+VjylBGplXUB0LiYP+jST21YmWpJiYID4Zw2VspLEkiHTWRI3pTqE9Ov3s/yIdaFQs6tzAAmbwjRYgEGCPUoMhtrynenTRE00aL6SQ7PrVtW5IIDapmZBOxHTDqmUGScpKzV0gEmSOXaFiBBs0T8gA1+pdRsOC2S/FCIA7nFFwLOVaarRUMUqNEiLE6Yi0SdLLBJ9oxN5xtVRB3Ow7ziv/VmpZbSyvoqsjzEQRIUiRqaJBGkab3a4XEuHo57kzRw3JcqtYppBaGUmCJn1TPtjaoKUq7GxqMlFT3Vf2jkexhB98AgALPSIkjB1WjpoZdOvlmswj8VZiw/6Ag+uOxq8kpPwbLpDjw1mqpeilOSPNhkPpZYOoGZ3BP5Yvs1avmoHM1GmqztJDD+bJic8K0kywy7OoJqJVrsx3VVZEDD+HSZ+CT0wu8Z+LWqO1Ggy87kalnV5ehB0EBSysdySBNut0YtgJqMWB1+KK7pS1CF0h3NwtJAeWPxO3p+IGFwCgQoAUGygf33ud9sY5PKpIp6giCSzExsDMTuxAML1xjmqiySogdBuQOxPWP8AvheWX4KjE15nNQL9MPfBfDg9VNSgs7CoZnlo0wSZtbU5p39o2nExl18ypYiAVA9zPbrpF/tiq/W/KqVtKxISlTvOlUXSSLbtvIjrjoKkY5K9FBxfxGWYMjTzGLWCrZev4mmp/wDrnbAfCOHmtUVSdIa4JBuBvFr98A8N4PVrI7qOUWm9ySJAjteT8Dc26HlsoPMLnT+yUU0AG3KCx9twLdJw5S4oOMXkdsLyVBUWFECTYfb+gx5Kctq+SPnYflP3ONhOle0DH1bC/wDfb8sIssF2Yp661MHYGox+gC//ACx7CxuN6MxX5dWiFA29TSR3JsTYbA49g+MgOSYNxcg0qiKyhzUZ9X7kPIuI0kQGJJBvaTAxL1aSZea2liWnypuXa+py0kgLeCb+m5OFfHW0VNLCtqVirEl4YsdX4hy2ItB3nCTOVWKqQa8BY5xqFrkggCFvMRbvgZqiZ77Kylws/qtZnIaoGVdQNl5gXGkdFAtJgn4Bwqd5v2MH+h+DhbxHxNVakEn9mQoB0wx8sQBr2MTJiJLCd8A5PjrGpztqB5Zm/wBuv0wvLG1aCi6dFFlK/klKtN9NRWIj7RB6ggkEb7dCMdX8N8aXMUp/GI1j3jf4/wC2OQq9+vaxiQek+4t9cMOFcWSlmAPVT1QZ1KbnrsRv163vg4SU47HU4vR2QY5t47y2jNsbxWpA+2pLf/yB98aqviim2qnlcq2oNza3JqA90XzBqvaBU6bQcfPFRqFKNWozkLWCkOulQlQAEgFQwvAgs0Xg4ZLFUd+Qealo5mMsvnlWspaWj93do/06vyxsq5nzDVqNZi4eBsASZHwLL8RjfxyhoYvsTyfff+QHwwwuyilmIGxVz8QpIx55nGpHuIcMYPPqlRCjuRJ/IyO0icPTQb9Ry5mCXrm8G+u20bD6YdcC4bTqU2JAD8waQbGFEcokT77R9MKswx/V8sCAB5btbaS/tboB3xVmkniYcVUiVyJLZghhBWTHubx95visz3EXq6abkH9WUIpUR/w0jVBIb17/AHGJ3h1AHMGN9rnue5+mGa0gpqMP+I6/kgMfmPy7YXjrhyBX2aNxp6kNIepyAvyTH8icNsyyvmysqqBysmYCUl6xeIXCvhl8xSm4TVUM/wACmP8Aq040V86tOS8Qw0EbyXa9pkiAxIFyBHU43D1b/QZrboo/Efi39ZzFFMolQ5eivks6o2llJUkRGwCrY7kTtY6sxk/LCkt5lZwxLHmIVnYqs3kxck3uB0xNIoerOpisj1WgBRCwsqpJjl6ADeJLvNZgWkGWW2k7SD16WtI2JGLJOo6Eq3dgCZgM2oNKpIWNibBnn3I0iOgnrjTmaxPKN2sPt/2x4t9h0H2GPuTy2pfMYGG9O4hR+IEWJJvF7Ad8Qp8pf4Gy+MaGuTSmiAhvMFwu4uSZMEme/QgnfuVkaZqPEkAepoMAdb7A9bxt91isWNgT2H92ww4bCEFhUpnrcfBYiNW07AxI5rYbGVu2Ty+NI61kmphFVANC6ICmR3B+ARv7EkY15LNAUXZxGt6jQTptrgCTESIv2xPVeO6aWsRFNYJBHMLqGBW2mWibXwhfxMlaajhjlabctKSzVnBJAAPppgsJYyPSN2jDox5FEctui/PHKbU/OaRTDRTjeq3TSouZPp77xEYU8Q4woBqValNXU2Eh1omJ9IvVrQRYWHsImN4vn8zVqaq7lHj/AAkiaaGBoEsIZgdt4uxHpwFSo0qJp1OWtaWDgqikiynq957AlTGGrEktsz39jPK8UqJmXdHdCZXXUQM82aCfSrEHURO0ewx7CKlTLB2B5Q99C8qswmJ6WGwPacew9qL7/wCiflLwWZ8SJWbUEQiSzUiSpZnXRMgNqIEgRHwOkXns0aRaojISrACDa0W1EXjY7TH4sZ1RI5BG5IJA6EyJgCwIjrIG5giZw+bzOWMfnb03sIgx2x5rkrorlGTQBUR8xUZuTUTJhdIMCWZrmIFySAJPTbGeV8MmougMRVN1pwIYBQZ1E6QQDMEAEAwxJAxT5bwkvlGmqvTzacz02Hqp6oL0yIJ0exvFtxj7w7iBVHy1PTUqqxqq6tC1AqDnpuOYVtI1DTOrmDCxmuONPsGMP0S5ek6zSqgq9MwwbcWm4+Ijv0tjLMXERud+0za2+o9TJ5bWJxv47nGc8zio6gS6AAFAGugBOoXuJJHMRF1xNZjjkIC8BldVIkCQbhlIII0sNU9qk3E4R7Ci3Q3k6oq8ouSKmtnKT1AIR2pOQVInSxUMA2odb7DvgziXE+HjLVKNDO5pQw5aNRGdJBkLenKywFw3zOOfZ/jr6A9KoAtZACswQ6uOvaBOmd+kRjblXSu+mmzIaiDe66pOrVEGQupQBeNrm9Cdxpi2mukOvFClqat1gP03YAnr7gfTCrgldaZLMYEFQRusKSWHuFEfJnoMNILUAGkwGW4iNJ2FgYgg37+2BuA0kICsNmDEneGHlMB3MOrAd1x4zdZHFlDXTL/gdM0azBTIFUyO4ZQUME9VOkkG5Bm5xKcVypphacyKNPyxsLAk7AkDfaftjqj+GUpKjINfoDXgEKOVjp7EXjoWxzvxgwFeuu2ghR8BevvhmeTUKCS3ZK8CRTVYtMSZjfYwBcbmBv8AfBmacgUgYkqXJsJ1sT0F7D++i/hl5E7zeJvBj84H1wdxStNZ5sAQq36LYR7CR+WGRi/a0Tw+x7hdUCtUvtSif8zifyU411cr5jjkZyC9gDblEsYGwk26kRgDhuRatmKh/AoE33Mg/kAT9RihzqAVRTF11qsMZFt7SOkgC8RPXDoRqCCaTbE9bOVLqDux1XBHIsL7yZP54LWuPLpx0UqPgMSJP2H0GPnEcnTcghSgIOsFQFOklQeu1xIEffAz15+BMT2tH2jGZ8nGNGRjszWiajrSH4jzEECF63NhM6ZPVhg7MVZ5RsPckQNgJvA7fHbA3DMxppO9pq8vuEFwNpAM6zBE8oMi2PikiNI1NI5YmT8dfjCkqiort9iZvbZVcFpmgq1dncwCCCAvVGX0zcEqxU3G+MM1x/Lq41qKnlyClOXBWeoYxTMnobRNpGERy1Wtr1l6NJm/w1JEgGw02mCRBaw0m2Dczw4U1CaAmoBqdIAkvJIHMZJi5JJtFonFlJKiffZhxvOnN1QtCk1OnIASdRPtbfmmxJ37WxpyPCzUqFNyghjsqAWglepNgqyWYwJJOKDJZNstTrKzAk6aVYrY6zJ/V6JiASNJeqSdK36crfwZ4f8AKIqMAtWsT5CX0oFHNUg7wCNNzYrHqJw/klEZHHyabFeS8OsBUeqRRo0F5l/E77hDF1JUgmCY1DrMLaGWqZ/MF6hALELTpgRqYbIoEhUVZLMdhtqLYr85lVzlY0VYplqMGu22pxIJk3JNxqPub2xu4BwoJmxWhUoJTdqSgnlTVpDGergs03tHe2Odb8h+2tJdAWV/R0i1UpvULQrPVIEATZAo3kkMZPRcexq4rxxmd31FdbSACbKAABAIkwJJ7k49hLyv9G1FaolszQZCA66WIBE9QR/3kH4I6HGumiEGW8vSrEG51EKCAb2EAjV0JE4VcQ40bDSoMDYXsJJMk9ugEC4643ZPPioNSkz9j/ce+PMzXilfaKMT9xV5G1DjrFkao1R/LAVF1wNAbnRh1DKY+VWQYsf40dAiPSUqtOn51KwkU3MhIHRDzKOiuR+A4R5omqdUqGCkksTzG5PMfxEm0xvc41VOK1Si8/PQVfLkgQjVQP8AlkkS0gSJtinDnctf7Ayg7EGb40GbRakwbUpF1Wsohu/IxAW4tY3BOFXG8wrqrJCmmFV0UBR7lRuV1auvUjaMfM4g1lShQsGqKRJVWJI/EfQQIPUG8nC+sUZWgaW0iB0YSB9GEG3UCd96WzKNtLMzSCsBIYOh2EGVdewvpPT0/GNuVzqUTTYsxiWECJE7GZkSp6b4Xu/KqxLatQ/1AW/IH6nBPF2106L2jywtujJCRv8AuCm31PvgWzaOn1VXRC9WL7AbhVvF2JAB7C9r4m6R01Xk6VW5J99rddiYG8dN8MuCszZWk9RSpUhFYm7QvQblSCDJi467FfxdBJNoLIbmJgOP6j7487LGsljUm4nZv0f8eNfK+aIZdRBBa6AEi89AukW36dscv8Z5s/rWaBEEOQbzaBF+toxXfow0pQqNUbQnIVkhiTy6iDHpHKsxE6j0nE1414avm1ailQKhLATspPLKhbWgwTOG5dwTBS7JOo5GXBXfpM79NiLnb6nAJ4vU8upoKMqiTYkqGNgD0iFtcyDPXB2fn9WeATy/YagJPtJB+2JzhVYhnAGnVTcWmLITNzvqUH5xV6Z/CieMdFlwXiKLQrjUNRbtHYwD1/FfppFsKuM8ZIKfvCdV92JBn6MBf+eEfDM24qCATpMspJMwLkxsIn4mb4K47lS2YphQxDBQsnVPSJG9/wCeKG1Wja2VuZ4mXpre5mD2DBCwNzIm4+Y6YWZ2sFWD13jeOse/T5ON9azaZJFMaZPUjc/VtR+uEOfzoNQLc3Agf33j7Y86T93L/gLqJS5bMGwFrwB0kmevSep6AbYpqSJFICnpqIOYh5lp9VhAMdpvEHvI5Di9OlUUyzQYOg8yzEtNokMQO9/aXw43RKhUaWa7wYjbkk3W08xEA/GK4QpOT7JMlmziOfgFlOodSDJM9B3Bne8ydupfAsnU5ai81VlMmNYpDURTAtYswCRfq2wwoq0gxFQ8xBPWWcxM7Ry2/M3icUnBlegrMtWQSCSDGp2IVHVCPREi/ZRgMabk7EXbGfh/yiwpFiVaaFMC5jSPOqnYzVblDmTE92xtz/iR6lKk1KVrVqaqpU3VNWnSokxUqVBvFlG8qMKPE4WgadPUSKQ8rV1amragTETKVFAI3vthd+tqiqAqqy1Wq22BYLoUddNO8d7Hph0pKOyiLe4oos1lxlxSoHUKb06T17+sydQna8na0RgTjvibzn1QBYAKNgBsPvf/AGxO5/jJN2YknuZ+MAhixkyZ2Xqev2wj3HMY3x0GV821T0xHc7Y9ik8O+GVao65gFtJVQtOooWWTXduo0kEFbTj2NtAqLZz2hwx8y7eWGOkgkSSQhtcgC0iDAmPfGTZj9o5RaaAFYCDTYzEgrJU97QY3nG//ANMmWmvSQjWFlhdlYAKYJs1yGIg6T7Yw82PU9JEamVIQO0ysB5KWaSGBm+3sBmk3xkFBtbQwp19Q1CxHTsff/tgfi2W1IKgtogEztHPfrBKAT9D0kZHp0CBrY6ioXVT091AJNSwkdtgO0YNp5gQCIZTuDsykGVPsZv8A7Y89cvTy/hcn7kSIzik+XTZApUaQwjuSTb1XbaJEEYMqV8uqKjKyMGqKSo6q3KY2NjBEX09MffEPCxSbWhbQw5CbnVOxP7yg/UQdyce4vSBrZaqvMtYayrdG8xjUBiAAGJ94vj01JSVi2q0I85T0NoIGpCVnuJt95+3xhhwfMN5ipEloUWFhFmAI3WQ3QQBgXNv5mYO5UsFBO5UQoPyQAcUfhXheo0qpbQllO8sVqG0AEkToJ+n159HJbKPhaogIWWrK2py1yxIiEgAloBBEbd4aRvEeXABbtEf8w+vQGP8Atgzh7I9KrUiXeAVnlEuzD0GZCre9ttsE0ci9Y01RdbMaZC92gH7TM9u/XEGVNyVFSWit/R/4Yq0sv/7ldIqtIU6WO4B1KSdwI7rzWE4mPF+QNMNLB+ZlkEnnWNS3ANpHt2sDHTOGUUytMK+pRSVacIZCrYDUZ6237ze8c38WuP2yCNPmMVgmBcjr3EfbBeopRSEryR3EagFE6gSrKQYEkAg3FxEb9Z2sCSJHIUv26oTIDEE7Ar1jULWncdcU/GqxFCoN+UDptqG8g2tFoN995kFqkSRaQZj3BH032xR6f6idVo3UPkhBcyfykDrFsP8Ag+cUKrEDVRB0dbsContHKR8YnZvAaQP3rdImJ6YaZQdRJBvM7kG8/wB7Ypl0CMqmbCoT2HXvieotdna8Gf8AqUH8jhwmXNdwhnQAXqN2pruZ6dvk4+0MpqylTMEBV1LTQACWYwTBHQAJMySThGGCVyCaA/OIYtErN56iYAKg35mkD2F8EV6vlvp1M131EQYNyRAOwkE7CfjAOXzGgreFAVov6hcfeYvaD7YzyNMkQZglRZZ1ETYQQSIO99x7YsUtgUVPhjjeit/FqEmAdMiwEyAYtJB/pjpPiTShpAkVKKM1VVSTFIrTQGRs0+Y+r94SRjh1FnhSSQ5Kw1rAjUNJF5grvfbHQhxlzQo0T/w1ZQxnWVJBVW29MGB0nGZckYrkxDxW9BXGOLedUDECQAPqCxJ3iCzTEWAUTy3UZjMxA6nYYwq14MC7N0F/yF+2NuT4UXfy3LJVJjQVOr3sbgRJsGPKbdceW5SyysbJxxqj5l+GszAtKypcEgxpBiV6Ne07e+0t+GJqrKtJJK0tNlMszVOYvc7gVFAm4WL7YYcGzCmm3nKhpmnpQtOkMskBCDqQ69UlJTYWN8B5PLuxigKlRhTG63XcvAWQF1sxm3xOLFCuid29j3h3FUp1a1ZiobzqkA8wZZCdNiAimT6oJnHsLqfhrXTWtXrLTD6tIY3kMRzTeDDGVBvvGPYKmaogSZNTw16w8tYOZDKWEkOzgKFG+j1AkDrFjhFmqKkuJ8wUo0MFJJQHeLatQ8sRN7mRAOCeJZOpoWkh1U5bmVpVtbbiLCQYJ+8ERhe9RfLUgM0BS3lkqdMkuZ6Eat+yiRdgVT+wUBSwp5irpWo2kkwGN1JMkiTEFb9wUgxbBWTrrSfy5bSf37FTtuTBnffrhRlM8nmq8lCpu0AghpBlTEEqbtETeL43eKw1KoVsrqQDFjAWVJ+U03jdW747ND3FxZZCXHY5zeUFRWRtokG9jsGEEE36dcIKlSKAVgSadRgpBFg63FwSDMm/U72w14Tnw6wQbe0al3EfngurkUrU/LZpeLEggSOha9hLAE2GrtiHFJ43wZS4qW0RWVqXLkekAf0EfEE/TFJw3jlSnTUKJYJoi5sXLHcG4sBHUnCzM8HemRya1P7hDRBtOknSesN0+cY5QaVWSQzFlU9RpIN592I+RitvkgUqdMrPDGd1UMwjBBoYKukBREED5uILG997YsvAPGEoqMxUViFVqQGxD6mPMT/DAJ6Sccx8KZ1RWqBoKVbaTaZMCbdQ2/ziuy2XNPJBGrCo2oVbbhXUhA/appUEj+IYCVx2g+9D3N+I6T12D5qqpalTqIwpto84PqZiJkKQRAINokyAMKONqBTIAAA0j8t5O+BfF+XJyOUcGylIQbafTqmTJLz9Q3tjPihGhr21Yk9U2+JrSp0S/H6c0WttpP07/niRI+g9/fFvxUHy5Fz6TsbMCux3jEQaRHQ7xcde3zi3030IzeilhaSQesAR3kkX+cM6PLTLG+q5tAt7C04V5bL6mVRLT0iDtNt/icPeP0xRpUqcQbT9Nwfgz+WKW9UdQfkcs9TLmnTnzKqtuR6UOrRc2G5t1JxnxbKGpTpZeiJSlyzJE1GIYueg1AyOosMfeGZlaaFjI1AqB3Aklj10gaQIN5bfcGKA1DTTBFSoCJIAJBVo3O7QAQdgcC3XQziTlXh6gwDqpuNKEzJYaSTbbmDLA9t7HB+X4OaLjzGGiiZe1tRAstuYyItaApvMY2cLy3lo+u5VRWF5XXccvQ6lYbbyv7pINydQsq1W9/LQ9TM6yI2gwvxOwGNlkUVbF0DZLhQV2qECSWZEP4AYvY+qBEdBg2pVvAux26nGqvnQkljc7/XDTg3CA1OpWqsAA0EqNTLI1LMW0sQRIKkFLG5GId5t+Acj4LQVwzgiU2c1ajrUQq3m0jqSnzEAlklkbWoEiesqN8buJZ+rWYLVZKq015Wp8oLECGDLeBymBF9VhMBfUYVDruSbs7ElmAAHXYWm5my9hjRT4rN6ewMBoBkx0DA9DvH1nFLycNRI0m9sbcOTzXZQdWlWYmVhYgS2pgAuorqIvEmDGKWr4ypZakKOTGm3PUdRM9dolh+8bQBa2Oe1K+lVDWi0nfcx77k7QLk7k40LxRDMsQQOgPf7D5P2xsclqkHfEquDcKfOVlpL1mWNwti35x/d8ewz8IcUydHSX8x3aSz6mEKwBUAKwne+q8mbSBj2H8GdGUWtshs3Rr8PYkS9Bjfe3S/Y9JG9ttsZcbziV8uHpTqMq2mJ5pMFSLnURdYntOH2Q4j5oZaoDLeTawJ632veO8YmPEfhipliamXLeWbsinYTNvbb+mJY5anUxyintEhVVZgAmwAJ7mLQd4PaMNa+aOYp0nN2T9k6xdqUyrCTeLjexjC2oqkTpMQDI7zeSZj4xopVtB1ACOxvI2IPscUPfQaH1bQrKKDs4UhrLDAgRpJa4gD904oKlcCnTcIAHUPqNzJ+sWIMSMRgDowehqEcyspgrJgSQbREfzxVcGivRUF4fmV1HNs+pX3hbOwknoLGRiPNC0mirFJdC/jdaqh82mYgANcnVMQSpswi23Q9ZwlzJNXS1+x3OkzNva8jFSaAGpWknSRBMyJuBAv+ImPoBhVR4YaTuHM0TDW7A73uCBP5YKEtUbKLbsU01LMStgbMB0G1vYzGLXw9nFfzWN/MVAw3IYAqG+Jam1+sjYDEjVpik7ItRag3V1n0xabcpg3W5EYa+GGnMOhFmp+24ZSJ79PuMdPZsCwzfFlNOnkKi6VCalqdUripzg/vIwKSLQcD8UWKZjuY7YF45myaqNpicwANP4vMdGME2WfLFv4j0MAriv8Agm9wxn/xGI/UO1EL9FVLLLWD0220au/sDEdGIPxiDpuZ1fUzsTP9/bHQuHZgLU5oRSINgLMQN94IJH1xL0KaohTUrBz6WWGAnqB8d56jvir08qiTuOjLhSIx8xAVCxK6tmn8JO6kdDsbGbY94gDPXp0yZgCZ9z19oA+mKbhOVpIogDRyhu7AkA39wSR9MCZ/hq1RVApt5qVPL8xQYcSPoLHb4M7jD5S47YuUlFfwV+byFmAIA0IDsSb/AF+O5+cbWzjeTU/+oVEXkw73PyS4+swMauP8Ir5ZaIq0ypK6lupnmXoCTYzvj3CKDNWLFoVQdb76ZIkgfvGeUd/i3J2rGJ30HcO4Zd3qctMGGRSRqMf4Y+JJO0Lp7wN+czkSxN7e3wI6AY+5nPggW0IohEnYdTvck3JO5xJ8W4kXJUbYjknmlxQeoqzac4a1UQYAMgyF2O8nt8HFXkEL3Y8iX39RF9Rn63/Ib4leDUSzQqi1i2nYE978xvB9vbFdScAGkCByxf8AuNva8kYrnOOKPFETuTN2epamULUVkiWCgi9+UyBMRcDuN8CEFVldIUWmwGoj0jqTE2AO/vgivQJpsVgQD1uTeDHaYBnefYxa8P8ACtBMuK9ZtNKEGtW9eoyIJslMauW+omGliKZwmMG9+AL/AA5dnKbnmeRadPLYE2mJIkkmGgxHcY28NpftoXLvW5p0oWDFenpBIkkSYMiw07g/iqNXrU3aiaVEwEUkhQkW5n6sAWgm89pJ9+tJSqRTarTp1FTU553ZWQEKVGlWJkbk9IiMOWnQFGdLNKxAcaORWCqCRttBflEdbkwvfHsFrlquYKrSBVivLRRCbSdV5OkCE/IWEDH3FHuUKcDFMq6IDD6Hkqw2JUAssCdmN9QBAMiMG8PzwNOG9I5Y3gAAjp6Suw/hMHFbw+gtAMtKqF/V84r6GlSQ0q1K95ZIibMQO+NeT8IhalQ1KJ01FqFGVpKwzFVddWzC3MohtMEWOJ8uNS0UQck7RzLxL4eKsalOAp3H4Q2wbeL/AL31O+JqsjADZptqKgm0T6pIx2rjORWKddHV6GYB8saWBUggaCGnoYhiLgiLjHOeMeHlp6nViqk+r1BDJtESFImDO9jeJXCbg+EiquS5ITVsny6ZaBJ0OPQPmdyBcAXxpTiDJVTQxOkjbqetve35Y+ZsCNCktFy0QSY/zH56nAfD6oSqrmG0sGuJBgzcSJFtsH32H10XubmGdADB95tA5oaGtbmH8sJuPCQxkKSDEH1ge3T6dd5wxyecplQytoVybE+kgg6R7STHUg/IwF4iCxKM/KuoqT6Tr0wD2gA/74SlTH8tE5QyzLBg6iAYPZhY+5bp8e4xR+HuFVErK8AhlI322Mwe0b4XcNqFxLEnQEVS24Auqz1UELE+2KTh2fIsDzs1NFH8LapmbSNKCCZhiTtd0ugIoI4jRP65lBuprUxEdVb8/V/LHziT8rDYAn+fbpgymA1fLMb+XmKUk7ga4Jj7YW8aMNUjbW0H21W/LHn5lpDvLBKIszRMIGjvpZW6b7fGE/DcuFDKyCW2Pa/pJ3k95tcYcUan7OqZv5NSfgJbb3jC7NR5hZD+ycqyrv61UwTvadv/ADinBfEQ6GS5grTVgRF5g+lgLD42I+MK+H8dRK5epUY0tYmjBKsDYsRZbWYAgyQMGZc6w9Ij/FVvo14O/vH0xG1jJGKmrQmStUUec8uvmSMupVSSFg3bmkEfuDY3mB9sNGpLTTy0IKKdTESNTRv8AWAPT5wZ4L4MtOj5r/4lQW2MJA37SbnbC3xFmdLeWm53gWk9YH8sTzT+qGQqKEnGOKE8oOF+TyZcxDR1IXVHvvj5mkIc3uLH5i4+9sP+C8NqFA9UsVadCSQDH4j00g29z7A4bFLFEW3yD+DZTTTWYjeZnV7kG4ECIOG6cKNSnmaywFoLTmREtUZQtj+HSWMj2wm4hnPLptpKl7SCb3m4XqAAR03HcYYcG8VPX1U6jTUdkN0B8w06ehEY2K20wdpFyATA48fuNzf+gqbpaOl5DhtPLZTJg87BzWeCbttBNwqozmWIMFGiCZEjlc55v6vLmvTopQK06hhWqNoWoC0ciAuFJYHVpYbQAPRr1MuoVlZGVIVSrm4BfQwYSrLL2AAFiCwJGF2WyjOKFMulyQp0jlOoTqBjWDAVPwkk7aWmhzrRNyYR4i4l5tQEAVqFNlXzWGhajqiggRBVDKyBeCpLQBBWZyAXMfrJZ5DTFFhRJASJot/w6MlRrMQpCiWNgc3mStWEUCU8ryxDKsqFqBAJMFvSAbyRtqBH4tUYuaAQo0qKmo35EVVR9QEMkMSQQCXBiwwmU6s2zPhPEalKuGpMKZCWNzEloEkgkQT9QCbi3sC5YMSEpgOwFpMKBuTLRvygd4bHsKeRglPneINWNJ5/aFGp1QwFzTJK6hHRX3g2prE4c8C4zVOrmB8uoBp9iCIPuCKcH/7Y2jE4mVK+UgjUQ5UG8DXoHW2nTNhIvjHKcQ8lqoYyDqpA7b1DBtaZg/7Y2bdj1/Cs4N4sQU69Kuy+XSqLpaCZAYKxZexldwbmfcDeIuH0xzLDq3JUU3Uysi/XUoMne074lKja61dtIRajGZOxc6gIPS0iLnljBvDeM1KSFl0/tahVqbcyiINwT1BZeUgwrT0wt29MdB8diTNcBoglUpgaALxBKnZpudQuCR+7MRIxMcb4VoOoW2MWuL3Hv39746I1ZOWuZgmCjKTMaSw2O2oQes4YngVDPmrCqhZVqpLWJIEtciJHuLnrGHxyKvkMcfw5x4YdcwtWjVNtIZbSV0mOWxIsxkDcDBPFQlOqUdt4U6dipJJ0z0DCBbcAY3DhlLLOInzGkCG2F1a1lj3nt8Y05oo1QI7aCW5ahG0mCwEiQDIG3XcrjHVjI6Rro8MahpQ3LsCum5JaAoid9J1T01dxg7JoUzta5ihMdbTee0j+d+uMOEOgzSDdFelpJMcqukm+wiTG3zGAvFU08xmaiyAahWO5t9wpH3g9MHHYMm0NRx9P1unGoUxWBlgogBpgkSSfqdxhh4mywCahNz/8QZ/njnuZN0UXhSYHeST+UH4GL6nmHfhqO3qVwZgfQ/ywrPBcbQeOduhRk0MfKsv1jaMKcixKabxOq20gG/zED64e8OQ3qdA1+WLFQ0gz2OwGJzLVdJgkX372/ObdcdiVIGfY2XMItPWBBQqwHfv/AE+84E4FwY5quwuokk9dM+0jraO04CzueEDmkz+UfPvG2HXgvP8Ak6g0ftIYyL2vY9/b3w9tpC12XWereXSBYCVUEgH0kICQLXEyMc14XWNTMO2nUwViP83T6SQMWPizOxlJ/fgX7/TEDw/JVSyNSkEmAQb33JG8dcDHvkzMj1xCeDcJFRSzyEU81rm/pHuY+l8PKhIV2gSqFo6AASFEdPtfrfG3iNcIkAwqydok/iaNhJ6YOz1RKWRdg8irSHKS2l2JXmBGxCsylRcAbsCTgK92W+kLk+KSJDgGb56jOoqM0QGE6jqAKixCkoWhj6YwYcp5C06lNytRKsMVJsdxADexHfa++NXAc6hqgvyhVZgEFgQjQI92i5JjfDGgRC0oBVvMY+5JbST/AJVAjcbWw+taAlLiy8y/EEz4K5k000jlZTo1Mqt5YkgLElrGSJgRMBPmaXkL5vmTUfS8rUVyEkFFDBQKbBJMknddtRGBcxnKTlR+0pK/r1HVpN7CFAIUaoiJxtzeVpPOgGqDcsTpnQqmsCB+IaQu49S7xgKYEpKW2ZnOVKbHMOmmqg8405AUFQDSAAhwqBCSrEy2j9+cTTUmKgklmeNzJZmnc/QztMr2xX8X4Og4aK7ljUq1kpjm3VBqc9YkgAbWVDG8z7VmUVK4Uh0plWJEg1KjabA+krSZYvIIBvheSN6Aafk1ZagpSqGqgUqbKQJk1HIA5VEaoGptRsB/mGPYGfKlKgTZqQ0sNxr/ABdSPb/SMexPJKzNFxmeAZmlUQROlZosq6gW1kqs6IDMzOrAm89bAznF+Iio8ldPlpD2gltQZmI77j/SB3x+kauXUqVIsegx+dv0kUHp8QrKLO3KTA5tSAloA3aSTaxYjti2W3Y7jxPnDsyusEhnLAvEb1AwVRb5j4+Zw1pcJqUUJg7LULerSuyvEbsdup37Rn+ifhS1KjPUYaKFPUQLkkap72ufmOmOo+GMitfLGtVUlsw7VSCTYaopi37qBY+p64BK2c03pHOMrwioyLytFNRzAakUFlZiwiZkvLKSTAEADCrOLVpho1tT0KqU0JViAg1IXFwp0kEjuY7juuZ4fTNJ00wrAghRFjuLd7/fEHx3gq0StakAEZnW2wKMQvUi6j/pHfAyi1tDcba0zmXhLIUs1n6ZzKq4qa9IAKrrBlYUfhCggKdrT0Jqf0g8Hy3kQygVWqMabAXVFA1exWB6e7AgYhKVV8lnebanURjHVd1cW/dJFtjjoHjCotbTTRDKFiTuWepcxH4ew/lhWVPkpIrxStcTl6UoqBYIa4+DMfbYb9SfbHzxmpLapszM31P/AIj88GcSYagykahHb4I+6r9/nA3i66USPcH6AMPyJ+3thmO2LlStCLiK6akDoqif9N/6jF5wWtr4a42K6bfJA7difuMTPE8iXeYjnqD7NYfliz4VkAmVqKbAox27X+uNyy+NHQW7FGQYNQdIJOoE3PYCw6W3M3n2wr4fwY1ajqFUsLuXPKstINvaRHvtbDXIOQpkWZjc+wv12AHX2jG12EvSIbTVhZuvNcI1hcBtIuDuxtjovjFM6XYjbKIWNDLgVFBmpW0wCZsFMmEF7Tc4N/8A85qZDINJi6zCww1csyD8AzIuOuGXhTh9Si1TzYpq0GG79ypvO+/uMP6vDKNRXZ9V1JDh7KLktEEGBa52B74OckTyyrHVkJx3PGsqUp9I1Gen0+tvfFV4W4R5eWLVBoLLYdRTmRMfiPU/FsDeDsjl8xQOpVdxUlpHeSpI6qRaP4Thx4wz3k0dK3ZtwB0FvgCSMK52+NALKp5KroR161IUc29QlS1JkpQBcsNgTaTaYvpJv0JfivhjJk1pEszCloa5ZVNDTLbcsKCgAtebTGJjw8R5y1KwhEbXeJJF0nVAK6yCRuw1bxiq8Xcdo0200RepTXzvQVOoapXSTOrWAr7hbRtppiqiZN7Ibw/lRqLMSF07gCZ3i9rxFzGGbsurzQoWGjRJsxAEyRYTr+Ppik8O5acuB5JVXOqky0zLNoNysENTQLUcRu09gQLxfglWiEFSnOsJptdiXgGFsCAGMxfe98c2l5Am7Zsy9JK9UhSpKxFhzgOfNZTaVuSBuVYm2gwx47S8pqTuylPLZyFl5fWWKkTaHKLGonS464R8H4ZUmk6nyzSZRqkhgzswDRvCiJHtBuQMXuX4Sj0MxTIXUgWir6V/aaQzKAYN45CWvK0zJi+mJWTvF2ZzRWnJGWRTUCGeeqXqlk3DHSApJkXAiBdXXqf+0WRqStUFUTurgOoSFN1I0y0XvaxxS8GytKlVr0qsnzfK0sBo00tGtX0L+JiyAoAYKsYNgVuZyn6vTDEmoUrhwdDeWw59CA9JUrUEnYMtmU6gcWzWmK8vwZk8zbkqMsRExFx0M6piLADHsM+MMf1rJgMCtXLo8Az/AMIAXFySKatsNxj2OjBV0Kldn6DJxwv9JGc152o1EkNqgOpAYGnTKsqtPKCJPc2x1rxHnWppKFTAJZTU0ErG495+m+OAcU4u9apVdjbmNhG8SAPsbRacLlJ3SKMkmtFf+jBApzFFD/jUWRRNhA++7dfc3x1rgWVNLLUUIgrTUEbX0ibfOOUfovdhmqUiNSnY+xmQRFo/lvOOyNGOg2bjdqzKcJ+MZQPlnpnTq0lhFue5B+/8zg5ayU7F5Pv9TNsTnjfjKU6YhWZ2MAqdLKInUpIIJmABff5wTkhpxrxFQNVqNZafmsj+VUpC5amWMCOtzFu47Y6HU4IMvlWrVJav5a0wZ9BKhDp/i0gktftMb8sp+JXpVRmVJBWopYdgWYsLdLHp95GOo+IeKNVSlT0kA631SDqhtK7fwnUfkb4nzJ2kuijG0k/04/4po+TmQdkcfQN1+Oh++B/N/WcuVPrRxAHb2HwTbrp9sWvi7gwqUGA3AkXvI/s/THPvDjkVG9lJM+1/psYw/H0KkVlLKhvLMCCk77l6jH/xiiXMpSTS5IDBrRMAKSb9B0+SMIKGcbQlo0Qp07QTP0uSb7AnDXM55ago5fZqlQFhH4VkmfqBbrpOBl/RkdC5aiCkQCZRmP3Jj2PLGE+eqebTgSSAYI7/AO+n88MPEPBfLZtDFLzedJE+kETFyAJGJzJZpqbMr2GoGekC5+lsc46TQHIZ+IvEDKtON6lMMIXSAGG4IPM0l5PeLYX8F4vVdKmXJY06nQXIvNusHqBuQMMONcHFXJUKqLzIpUkAXQEjvfS3XrqJ2GNHgHiFPLVxWrKXpyUIX1aSIZh7jWpjrcdcdFpxsnVOI58HcJq5evUeORlsRcEdr9RvHSMCeNeInle0tUO9+WmImDY6nLf8gx0TP16YpsymUIJT3HeccgQfrmbphoCFgsk2CKSW/qfrjY/J8mBjndyaGFeq5NOpq5YWXBIKLqKm42MEgEX2jfAmVppXzCUyjaSwNRgSz6AOcg/5ZYnTvtAAmgfgaZkNUpsQpsaBABtpEIZsAsNcG4G84z4T4OSm7PUdnWQFUEprURZiDPqiwP4fjHOaiBLLFbOurwpHFKmKYU03QIdBYrTQjl8x51MAvptA94OKDiPhahmTTNQSqAED3GxneBJt8dscxyfihqVdaQkKYKkzEliSkC3LyqBGxQSoubGn+kjL0S1OotQaSBIQkc0RtNpMT8T7JU1fyQyE1LsOoeHaX66eVStOlTEEC5/ac212iL/PfDJuAJzabenTsQpXsDba2EOY8d0g7MqFTA1lwVsNhcT+LtuThfnP0gVy5FOkuiwg8zTJHSIkgCD9OsZ7q/DeUEHZjwQqKqICVDSD+ILIlCdyDE2iDtAGJjPZHM0KS04Y0dAYsJ1I7M0MCelKqtJheQrMsGRiv4d4odlBcJBUNaRAI6k23j7juMOv1qnVBRk5SL6hysDv/scFDPboFcX0zlebqJUGUYAIcvNIqQdZ00Qo9KkFRzRJkX7jHsXea4fSR6h0kqWDBbgDVOq3WWv9Rj2Ofqa0A/6bPENN6tF1amIjTqY7TEn09ATcbX3xyweAnAJtpNpJ6bDa0iZ6m2O7VaAIKxIPfCbinDWJJUkncKFGwBBj5JG56nAzclLQU8cv0m/DPgoUqaaXOsIEYzNgTdbi5sL7DFVSouIUsYBsdzAgfmCfi2AeBZ2HKNMKdIMGPf42/M4pQoxsE5LbCjj0LTTQoBeLiT03+ncYjP0lUw1NfKhiobzFBHoNwSIJN1YAAH1Tbr0ZqQIggRtEY534/wDJXMAKQKpTU0SLA2mLHVABB7A2mcHw47HQhs4dxDJMaZYMGDVBYA7BSLWvF/7OL3h3EatXK5ZlCsqU4YSAQ6rB63VgqyNwVtMxic8Q8JlVbmaorEkSWI1Mdp6SLX2A7jFT+h3jCUGzCMWf1EINNtGncMY3Yx9e2GS+SthXxYJmctVrKocimpaCCG1lYkwiiSST1I67A4BreGMnQy9QOtWm1QMoeoGBBAtZBpi09ZE4rsx4o/WMzVJpCkEiBbUSZkseuw9vnfHPf0geIS7otM8tMsNrFrT8wIX2v3xCsssmTinRI3Nz4sQ0uM1UXTPpPKb9LEGQJUjbth94JapXzoqOCVVTB/CDAgSesE2wn4JmErVwjU9c3UE2WBJO03jb4xX5Zky5GpTSQ2UrBXVvcLed7kdPbDsudQdUMlmcXxopOPZFWpy4kCD9r/e2ITJ8JpM+pZZZHKVtIjvYmeu33tYUuOrUXRMjveT8giMLOE5NjTC00d2BYkIpa2o7xPaMFCfLcQ1kUo2gDILOUZWLLoeohFOHqaQTYSIT90AdATecKMn4WzFOilRkOhpSdxqkExHYRf5iYxUcLV286hUUqozFqXkkN+052qOdMkCBAnZTbYjX4h8bDLqP1QBg2pTUYaoaYOiVGmdiYOwAPXAwlU3ERFtSaDuCVFqItFiNdNZKH92SCY2iRf5HfCfxDl1oZl61FLqiqQoAUOxIcgemfLAnoDvif/8AUNXVRrmGIMhvxBhEqSNwYax3Hzi28LZ2lVVgj63BbWGMvdrzsSIAE32wc24uxc04SbRlwfymVTWRJtFQ6VubRGoRIA+wkgDG7i3Ab/s67xB0su8amgta/T7DqSMa/JQ66YUMVcggrJuTpF79LH2tjdRpVPLYgwKbMfLiWIXSAUBaSSh1aQBIHXCbb2wOXJVR8rcNRyWcqogaoBlWgqHUDouprCeXy1/BOD3y2igj1QrUqS01aoFDTACEq1wF5RPNNlsLSPlaDuoLFdWguADGpAJ1LNiYBlQSRBt1xR8Gc020MiMGXSYgqykekxY6psT79sZd+dBwySbqSEWU8Q5fNk061I0wj6BWM61e6qWYgelSZGrYKRcYseD+EqaqakEhlgBHm0WAYGSI6k7yd7md4r4YQt5tLmRwC1N7FDe3Kp1GTUvM7XMTgaq+YyVcLlnISsrPpJ06QAOYg2JUkiwMmN5AxXaaoobTe/BVZDw3RdCoXynXSOZYYKCd+YhpBEmYtthvXopSIUtpDDQGBN2gkz76VmbbYkMoubr169J2DMp+BZSF2EDWQ2+9zAwbxTgmZYajVM8sqBcwBA1fVxvHvhXgXy/hSGijNJ0MSBynpE3i5N9Q6be2PmJbNZWpSZmPmnuxvubSVJI6i8/nb2BB52XlGu53SPk++CMAZpjribStv9Qxuy5v9MP5U6L61ZsfLKbRHxb+W2NTZZB+Jgf8xxlVPOuNy0gNgBO8DG6ZnQLmFAX1OSL2Nz7GBjkvFA603zVdSar1FgARCk9ZWbEkAC55RYY7Njmfjtz/AO3ub1CT7mDf5xPn+KTBlJoUDh1Kt5kTrcAtDXjcMAZAjV9Ld8J8hlWydRwTNJSKikINRLA0wjsSAYY2C35iTAwgTMuMwhDMCKNAyCdzTWT8nFF+lARwykw3OZIJ6n9i2564U3L3FG+xMk+dWH18uj1Q40sjgS0i0ncQOZfbCLM8FyjVDTgM1Nm39JBC3A23EH4GHle1IxaEO3xiEVjvN4367Ynkqm2tEU8spMxbM5ehneVYAU2UXLNpAAjvfthj4lNTWiEeWabAMp3DAmSbXkMD2Ee+OeVqhLEkmZ364talQvl1dyWckSzGSbxcm5tbFeTElUvPRXHGk0MxxulQEsAb+mOsHp12PttOLHhH6VWpUtCZakoAGlRqWWPeJ69ccu9Tmb/s5ve84b0x6fd/6HGR+G0NhGKbpFXw7xfXz7tWrKEdCFQARpBuYMTuPywm8Q+DEqq+ay2ZWtUfUTSZIKkg6hT/AAltUiSAe14w9zFMAlQAF8iYAgSWUExtJFpxiigVWAsP2dul0E/fGRlTckQSm4SbRyzKoVU0mHquo6h1Jkexi0ewxYcN8O0hSWppLFYqQbCTEdOh3jrOFHjdQM8Y6imT7kqJJ9zA+2KnwaZRP/y0PzqrP3w3K20qGzk5RTAcpl6pr+eQ6uFMHzAfM9Q1Kh6Ib6QIH1Eu/NqHLuxRXUVlVhoIIKqulw4XliGg9eYR21Of2Lr+HQ1un+InT6DDDgZlKim401rHb/EUbfFsKbbdAJuw7I8FWrrZjTOmdYpKi+lrsNJCMNIWT6r7St3OT4VpppXRmcETKgkqBygQIkQXBMdugnAfDh6f48lLfxHy6dz3+uKdxFPLxb9rFrWvg4QT2OhFSBaHCiDMMOgnYiZWY2MWtaCfbG7P8CcL+zhgdIhpInUCG69rzIkA4oH6/wCnG6LYcsSTG+0iU4bwrM0WUSjDXqYzzMCDvPblI22O++C82juAjEGGg6lBIYrYjTpBAbrANp9sPqWwPWBgJBzVvZ1j/lXBtaOlCloBydGv5hNRacC0oDD7m6mYIJHfrj2HXf6Y9hbRnt/0/9k="/>
          <p:cNvSpPr>
            <a:spLocks noChangeAspect="1" noChangeArrowheads="1"/>
          </p:cNvSpPr>
          <p:nvPr/>
        </p:nvSpPr>
        <p:spPr bwMode="auto">
          <a:xfrm>
            <a:off x="63500" y="-1076325"/>
            <a:ext cx="2047875" cy="2228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ttp://www.palm-oil-seed-benih-sawit.com/palm_oil_tree.jpg">
            <a:hlinkClick r:id="rId9" action="ppaction://hlinkfile"/>
          </p:cNvPr>
          <p:cNvPicPr>
            <a:picLocks noChangeAspect="1" noChangeArrowheads="1"/>
          </p:cNvPicPr>
          <p:nvPr/>
        </p:nvPicPr>
        <p:blipFill>
          <a:blip r:embed="rId10" cstate="print"/>
          <a:srcRect/>
          <a:stretch>
            <a:fillRect/>
          </a:stretch>
        </p:blipFill>
        <p:spPr bwMode="auto">
          <a:xfrm rot="20858569">
            <a:off x="5228760" y="-2563689"/>
            <a:ext cx="1901825" cy="2070876"/>
          </a:xfrm>
          <a:prstGeom prst="rect">
            <a:avLst/>
          </a:prstGeom>
          <a:noFill/>
        </p:spPr>
      </p:pic>
      <p:sp>
        <p:nvSpPr>
          <p:cNvPr id="8" name="AutoShape 2" descr="data:image/jpeg;base64,/9j/4AAQSkZJRgABAQAAAQABAAD/2wCEAAkGBhMSERUUEhMWFRQWGBkaGBcYGRsXGxgYGhobGBsYIB0ZGyYgHBojGxoYHy8gIycpLCwtFx4xNTAtNSYrLCkBCQoKDgwOGg8PGikcHCQpKSkpKSkpKSkpKSksKSksLCkpKSwpLCkpKSkpLCwpLCwpKSwpKSksLCwsKSwpKSwpKf/AABEIAOEA4QMBIgACEQEDEQH/xAAbAAACAwEBAQAAAAAAAAAAAAAEBQIDBgABB//EAEgQAAIBAgQEAwQIAwUECwEBAAECEQMhAAQSMQUiQVETYXEygZGhBiNCUrHB0fAUYuEVcpKi8TOywtIWJENTVGOCk6PU4tMX/8QAGAEBAQEBAQAAAAAAAAAAAAAAAQIAAwT/xAAiEQEBAQACAwACAgMAAAAAAAAAARECIRIxQQNRYbEiMnH/2gAMAwEAAhEDEQA/APnXEsqFZdPsstNl5g2laiK1yFW/NcRbz3w6z/EGbXV1q7k89YLCiAtMEWkkhVAm0+sYqyOTpjMIlUwnMz6FLlFVSzQADeBGqLC+Bf4B6dPKvUy/LUY1FYmRVQMimkd7Kyne/Pt1we3FNqpoo1IKjs4OuoVltBhiNTTpBbqgBMe0Rv5k8wZBCq7U21KCNSsR0/mEwdJkErBnHuaZFDAiBB5YlQCTy3NoBMG9wMHcI4bSNCu1V2p1lVHooRC1U1aWCmYJE7D9YzHC5AZbJZnM5ot49Sp4KUWIcPVReapUgwwUsxCeypVRBgRnM/wkU6GVqAaGqDnUsC7KSxSpoBnSAu8CdXnirPZkB6cqzUlXlpl3KnUxZ4+5LG6rG07nBOc4OKQ/61UKVfDBNNqbKVawSlBAvpOswNMCATfF/Ge5HJVIRqVFoZyocSTUqNpPhCLKRykRB5jcxbziuQYO4XSSKJaqEaEpwzHRBUadPKumWkgEEzAF4fLEpq08pIBYqNUhJAgy0NsLwDvEYZ8dzlFEanlqNRab0qahqli0Owd42aGmnIgcpMbYICXKUC5VA+kmPtaQJ5TckCDNzMXvhlwrIh6gy8qYJDOXRUNwFIJ0xEnZ7llmAMV0S1KhpqQRUGsAkhkYCQ5kCQyEjeLg4WVHcQSoalzKurVpuNUSpEkEhgJOwkEYzNPU+lngeJSy6+HZUdw3iEolyqtTAgO+oll6FYNpK7iPEj/DBhTy6pUWCA3iVNXiMRUCz9W6zpJJllAkG2EJvfSDbfoLkTY+XXEaVRQOZVaxiSwv0aFMmNwCR+WMVqVZ1OVV+RiQZUTJk8pG0yAO2AkTUlSBAmb9Nrf1wYEVUi7WNza8i9jtPY9MD5QahVmftGNgSAT+/diVX0XOxBn5jrgilWXQwIJO4vF5F4A+7qEec9MQVFY7R5fv9MSo5cs40SZ7XAHyiMWyoA9REn974acNpimr1jHVUHmesnsP97AlShLwm4YD1NhvtOrz64Y0aSGKR0lNLKGZisMf+1gWMXMEwbTiOV3ollROQNqBJZlZQTqtfV2AMwIP2Ti6tWYJKllWpuFshixWFtadvMd7j0ssQSTbln2epEgX72v544eyp0tpLEA3gtaR21AFSY6EYsCaGW8RTouZAI3mxuIEjb8MFV6iijVUEiozAsGVSrIsaGRvaWoGLAgWK3JtGKODU6Su3jtUVdLAeHvJgTdgNI3g2MRgrjWeNXMGpYKzSGUaZuV1lVZtDNElQevWZIyvg+eqLXV6dJGLSnh6ZWorKFdNN/aBMxe5Ig4Z8QG1RV01eSebUb6tDHlHMUVQx6sJsWOKclw0UlWsVOtuakjR1gBiDYAGYJN5HYTdwyKy2YhqoemxJj6yNdKIvJII7XuRibd9MByNWorq6koytIZSQVaOVu9mg+7A1PMfWanbmJYk/wAxJPzwXScLVUEQDpjTYlT9kgC5+zN7jrhxUZaNQNThwS8tG6ldDmDcEqSehU7HrjaBGa4kStMhUUgKDURilRw4i4Bg6TIJEGGE7YJpV2fLZjxaYryUcVxerThRTGpY5qOlQpK+yYJ6Y94TwSlWy7KRUNRUbwxT8PQFQFmZ2YiwAsFvuYN8AvXq5ep4dVSr0eXWlmEHTJK9QSAWvuPKWJL/AO2q/wD39b/3H/5sdjTf2tQ+6v8Ahy3/ANbHY2wFtPMac3mHVDUXw6khVKaRUsSQRyxLTPncycM/pTRqUsnw0VKiuooa0pqoULqCFSWkszEkybDlsNyW/EM3l8rX4nRB0GplqaBZLE1SBqN5M82oknucYXidYKpVgxaE0dgJOqQRvaI29rrhIz6OZE1UzVTTrcIKVIQD9fmD4atB7KKgB6T5YN+lANOnSy5SkWpCBVRQHJNNSaLsFUMyTc73EyQZWU+C1aXguKiorDWHUtANOCWg7sGcqCLagQI3wxzWWYUVVUYAqhqM2lnZmeFYAiaYZmgXGq7GZxqSjKuDTdWVS+lgpaeQmCWEHfSDvPxwTTyxahWZq4EKgAMtUrMxBVQJ1BAqzP8AIq9sGcSyYolQoBpvHhVAGBfwyyO2ggEB3IEtP+y6zJFfgz1S9WmAEpqHaWCjeBp2uADykydJjaCRg2dyJoVUUo9MaUbS8F4cIdXKLKWuAdgfXFWarl6hZ9KkkrpVYQFtoE2vfrJJ74c57ipr1HqVkMGiiUk1blQtNDJF+aW6XJuBhfJBIHU+Ink0X8pkD4HGtxgpfXSDMRA00yDUXWx0iCFgMEVQQWgwCBNsLWp6gVuIJI7SLEdu9/LDriCipQ1IESjSMdmqVXuTfmYgegAHndXVqMHVrEiJB7/nO/nOM0C/dBsZNx8x374KyHBK1VGekuvQygqhBeTtyre9hJNztMYqzFEQQYvsb7RIvEWPL8R0wBE7iSPiPLGihlWkqoNBbmU7iIbqBe42vbc2tijhtQioZsCVJ7QXC9fIm+LkphlBi8NAU32Czbr+mA6qtqewBJIAiALqZA6LbBP0VRQAi8ESI6WJ64KyB06qmkwogSZAnYTHtDf3fGDJLtytefSCrNHrODmd0pqFYCxYBgTqL8sAFSJhiRPmd4w1oGyFCzv5oqzvrb0+7c/DAzMx1LB69DygG5t6EXtfyw6q8PAXw19mkjO+wlisnlZj0Gmb7T1wNnK7MS3R4ZV1FiNxEm7dz5rglal1Gi94ETb1O8AbkkwPUjF1V6bLaQ8m1oG9u+qy3O95iL21MsXFNEOoxHhgMWDTBm25MmxO+CspwxBTWprEuK3IQQIRVZSDB16iSIEXUib4oO/s/VTZyyWYDRsVVtI1ksfY1Mojm+0bATiypklRn1BhRpNEOAjs4ADAxcCVkrJCz3JOHFCk5R9TeGEelUeJDBip0jUQxhE1AKSLsDJiMVZukaqeI7AgkgBy2tIdS1ZpADBmbSSDNyehiNYC7mtW0uCrnWr6+UIBtYREAQQ0jYDEk4a9LL+KxA+tZVEcyvSCknzHO1xto8xgxeGVatSu1QkVXWrVYw3sJqLEEGNBZQsmw5YxfUacrUerUM0mpqKJJMGpaq6w2mSqgGQd+mN/wAOM0xKVUkXDqVJUgN9YsHcENrAPli7hGdVnPiC5BgiFLr2IWJYWMC5iNyDi/OU6bUClKT4a+GS27MqirMdtfjADtGM7QrsdOncEEMJBU7i/7jG4/pm2yVOlSpk1irLJaF5mMFR7N2pkqTBOkXIkjFPFeJ0s1UlBSprEKHIR6sMI1ovKNQI9poIU+ShTQzGsNE+MQ5Y1JqaluIk8oKrpghReTbDfh/0xr01Up4NRhYGsobTIAnUWBNkVRJIABAwh3/SJv/D0fgv/APPHY9/6Sj/xC/8Axf8A18eY2Virioarm311NXOVepp0FlUxr09JWDHlgl+DmrBpFSfFWii2U86wtUzcFtAInqTjS/Sz6NJlKVINDVizmo5MByQCSS2yyygE7w53bGXyzu1FSxGln8Q6Ul0KAIHLEjlmpOmRfqJxQaTg6nN5tDURUoongIunV4XhoXCifaqgK12ESdjae4xxFZppRceMa1N3cHXqdASjlzOvVVqvAJOlaS4rymfRqtLQnjeNV1rltJSmpVHojUCSJMKdUkwrSQd45vhdSnVOZrFXGsA/Y01CoqOuk3GiybWMjcRgJ1X+jCZbLZupWc1alJ6dKkwkaSqhmAJkxzsp7wZF8ZVuHV/CWi0gVdNVFnleLDYxsSL7eWNFxTP1M1URSQiVKlSomtZXSarNqggF/u6QDJET0VPnsmorsKOttHKusBGIWBBBvrkmwiAAALYaxXxngbJXakDqKqpeAwUMBLQXuRGm50iWgQIOBFSaTHVJQkqRcmZjfzid/axs+HLSqLXqVUNSpoRlJYFidZNUeQYSNbSQOpJAxm8xk9FQsXVld2EiYK6wJ5riIsdzF8F9NCmvxKaS0wLBmaJManCjbYEEHzNh0GKKwJpglDJMI8wBp9tYiGPMhmbbRi16DU6jrYEhlmBEGVO46ibj3YlUyLBJLDZTYzBYsI3s3KfiMZlvEMsqaqKv4lK0VNDCdJBYLrAIhtQExPoRhUlNabhwab6HI0MrQyjrETpNx94H3HGm4zwwIkooOkHUUY1LPDJrLRpYoS2tAVYx7OElSk6AlQ2moNDBT7TAKwuQRZtLFbH3ENgilVASpMafb1afym5sI3mxwuNGmWadQGroAwn4k4boGtJBJkNuZuB1JB2FwY+eFWao3It7RtBtt2Pl2xM9qRyGTFSqtOTvzdIURJud4LdO3uYqdeYd4Xw6ewMbiyjyuV+GI8Ip6FqVNMQhAv167+7HukpQAX2m+sbyuAP1942xrWE5S9S+suwrBgwXTDodJWeYzDTaNr3jANBVK848PUAQwUsYB6DeCYvPT4y4JT+tp72YM15sCbgGIsYj1Plg/I8K1tUaGJSUAJA0sxKKxYzyggbiLRIJGH10mo5fhdZHqW8N1RwxBZSJ+rK80HUxYLB5onrjVLlqR4blVJGpRXpwQGGpkLXENAPizOkH6udQscMeHZNajVTmJFZVrNopsOR2rsVCkmGL1DEauYVFjYELeKZejTehTpqHYLTWoaQ0mGg1FB2LXKhoFrdiXWJnqVaz0x4bOr1ACbnxTTVQw1Nc8q+gk4a/SDMvVo1hVy5VzVfw6jVGOktmGeqqgJpZYZARqgeHPWMaA8MDrTfLqHp5Wi7urNuSvhldIkggKzXv07Ez41VduHU6VPwzTRtVVFDq1FgwDIzHc+JUgws7bjCGb4fTan461UK1aNKtRaNbBlbUoSUN7ggFpW0nuElPKPWdQdM1mUq0gBWB0EEH2ZBFzGNbU4ZWqLWzJo1CANSMKgZgpZqhDq+kurSTIEiAb4UcZ4qrUMrSo02ikajhhB1h2VtPeAQZnv78T/AJuHVrmd2QnpepRIfpvNOR/wCo4WGiqynMWV2iIKkCBt3JEze2H/Bsgv8AFLTIcnWxELMkBtCiWGouJnaI6mMDZrLCnLt7C8tt3IJUSfu2B9+D6UeGKUemWIBJCsDBuQYBgdZsPjfA2dmiYkEKdBXrBBKm4gLaLHfptgvN8MajmSrOrgrTckWBBUVUYSfOIxd9KMkpUVKbqHfTNO+o6Rq1RsVIX4jFQFWqn9z5D9cdij/pFV+7S/8AZT9Mdh8Yp9DzPGDxKvSZ2RFQ0w+o6gYYGdMDkDMoIXfeYkgT6TZbw8zmstSQuaro7VRuVVS9YAbRqOveBpjoMA8PrJQWM3SZ6GtlGip4b0K/PZh9o6Vm9oj3rcxxKtVzGpqgZyAFcaVh9AIvYSdmneTikLaK+E2pAxqU2UyG0qykT7QhlqgjYb6WEWguc59J/wCIoIlRh9XqJGrSruTraofvOWJ5QdIkC0jGdzquFDnc6gzMSDUMgk39pgXkxsDcYG8NxAWwaeYmNUAAxMSeYWHfEs33Bs4XqGo1U8qMqtP2I5aarMopCmDsAREk2fcD4xSov9mqcvTii6qFLLUOtyxY6UvC6nIJvEljj5e+cIdijbEKACRP2d+0icFUeKPTixgsH8m07QdraT0O2NrbWyyvBSMwlHMMRSzBV5WyuZuBbbUSsxHMCLQcVfS3htNhToUEKlGru32VCK5W03M7amkkwB5DcR+llTNUF1ipy86NoDQVgMdSaYB1bkGLYO4Sy5l0erUUGYZfZkA+IBA9uSrNEQJWbnG1WsXxjIOWLBZKCKhW4Ug6STHS2+22DMwzvQy9fk00ytFSDBQq3iTvOol3MwRAHY41XE0X+LJzBKUcx4ivomygmmZA66kVoiObbpjEV6BpEovMpK1KbEASBN/94Fe64j01aDLujPU8FhVSAChL6NDXCMRE09TaVLHkdYMK1spxLLaqVm0gA8rAnmW0EAGGIEdrCbXDvJE61PK2tXZ1NtRUPKHaQ8KSo7xi/P5T62oDzxAmANQA8MMVBO+hZIJkknrjb9aX4TZ9lc0XSnoFRFMCSC0wSJVRuLwIBkXicKmyDMHqKFJVwx6bk2HlbbfaxwYmXFN9KsWRHlCfukK4Hun8e+GVChpZwQY1Uzcdizde8RiLcdJ7B5vKj2CeUvcgfZHM2w3vE98DUaKMKtV9LQpinrvHSw2AKruQY2BGDM3OkAAlnsALk6jMR1J5R8cDUKU6VAX2XbUBJJI0iTuRYWv5b43FOhslk3fUqFZ5SdRWmALdXK7EkROwPacNc1wZ9YqqjENLtysVAEEyQCsSCDcjGi+h/DxWVglcpmDd4Z6S+EGAgkKylo1Wawm8YMyuRekKrV6YqwxWsA5DaGAY6tOkf9oYcWAIsd8dIL2VcP4oKdUnLNUqA6RTJA8RnIAWmQlmNM3ESLKRuMabI5NUylOnUpFXqVEfxgVM6iAwDKZQgKBzRBXzjC7gPC3dv4lH8JdbBGk2ZjBdnk6JJiWB39MecXzLKgoPeppaWQKVOmQGVwObUY5pk6SCLA4W+CaFcJ4iFdTOQFqqESaa+GrlSSDqNJdZFwSZg88Q47WFan/EKaVKlSXRqhy+Y0sCgPKuohlm6wv2jMquXq/TXMsioXWEC6YGkzT1eG0rfWuqR6LM9VnFeM1cxBc6aS6giidCTcqoJJ39T1JxeJ0ZnePtmKoV0OkspLKvi1fDQG66jblklQQDp2AEYty/BvFyeZdAZoVDqDkAhXGlSF3VgymR5+WK8sjaf4j6uk9NlemSgQN9ldCzpKroMkjeJJLRgjiRZ28SpVTUyg1PCCJK+1LeFYNPIVMPO+JtaAagLMrUwZgzcBU08pglhYgjziLE2w9zXAw7VqVEWqUSaVPVJaQCAHJguumlUvZgGFjsLwFqRRzUfToem4UtparpsyBybNopsVHdOuHX0Ur0aArU3bSvia8tmYChXp+yDBgAgopUHTzRsQRMVjH5qiqZdqoQlGK+HuxRVfQaLknlQ85HWy9Dg5OFB6tBqqlVos6VCwlaZ1BKesA6tIquimOhPTBv0m4NGSO61VzAp1EOkAsdWnoJ5WAkGLX2UiH0NrLV1pmWbRXBR2gj25UMSRBJZZsehPTFJZvW3/dr/mx2Hv8A/lue+7U+A/XHYOj2QcWrVFrF2ZpLFmipqlgpvIMEwWv/ADEY9Xh9TQtYC0hCOzFQvN2BKkDqdJwGaQZ6YLQOYazYAE7kn1+WGKUnp5UhDNN15oJgPrcqkbawAGkA2de+HWXZDNkVCywjga00iVFoMAAm5lbdSD2gmjSh0qNpenVSqQDJ8OqdzJjU4IQzJF1BM4DfiQqVEevT5BTNPkOkry6VaFBAChRaDuSZnEk4u9M0iYiktgwkaSTIKzEliA3XlEYGwO1IpV0wGZTBvub3v0A2Hn3jGu+jVWnWytSi6qaic9NHhTpjWyajAIJUHqTaIuRmK1alTeotEeIrpSio4kqyupLCbwQGUz37RiNIeHGqVgkgx7DKNUEfa2iLe0DeIO0NNxD6NU6RLK6smoimY0mSBVp6/vK9N9Oo7ReQMKkzDIGUJZllVcFp1IQGXYzeVYfy74LpcT1OlHMZcuQUZk8TRLMtTSFGyqRVpemj3YDSk9SnI5jlxpEEf7ISxMG5KkzboDieTGmdpO1KnVNQvqOzamdAeVRqJMqDa/YTJOFvFMzrZWVFVhdmUkzOkXB2hhMCY8SNoxXmeLsBojlckliJkxzHtIPXcaRB3kbP517KrnQ+mU3BI5lMdwWaIuJxCs6OKdIKiHQCGKaW1CSCSGSAZ3kWvceWJZDLtTrBWKy6uYG4ggqDInZARvvFm1AS4XxFGyrUa16UowOksUJcEkQ0qCpeYBkgeuGOTTVSR3UzRqUyrkQPDbSHRYEEBHQnUTBAA3u8b0m+2W4jl9FV1HQn8F/LBVTUGa1iIH/q2PxJ3/piz6UJ/wBYfzufUgT+ePXqwuoDamo/T16fDHPle3biHylQNmqfKzKpgBfaJggR5zJHcxiHCckXSFjVUZUUyRayLYe87TgRSSoggHWTInVsE6dBM2HU4d5eKNWlpEmm1NgvfSVWL9NOrF8fSL6X1PovXoVEespT7uYyoVk1La6L1ABJ0rqPNKtcYNqcRr5t1y7V6b+KyzUANMMoUinqGmQ0mNI6xG+C8p9KTRSq/hj6wvDAFkqSSvMC0K5hdSFYIkgbED5CkKGXq5isv1tQDTrLidR1AQrKbgB5MiI8gev8JVcZzByus06a0mqKAWR+ZVB0kjREBgpnWt4tfCLL5qpmXWhSC81MqlNSQC5GkEmoY1GTJEDacM6+WplAxTXWqP8AV09LKA5ICoA2+8knYEAHvfwbhi0KL6wTW8WHdbEQTpCv7MEBnkX5lO2G+msIOLfRt6FQorCroEjTJBPstG8qGBANp1Axe4ycILsoeqqmYjUJgbSSQqmOsxth3xvNIztSQGTpSCuplSmGAXkME8xY2BJ374RZjw6QIDMzFEAsAASJZQDMrMCewJi9jUraIpsqsqkKkkK0QANntMkmdzPQSMX5zW9NKbvpYKGaxHNHIsKpljGo9yN9sX5PJtSRdXIwYtUgiR4cQtjyidj1OxscU5qq1M1hVVb1F1hXD2IDABlMG6gR0BIiRiZSPydVauX0VEQOtZhpclCogmGOkEANrh5MHXIWL6jgXD6ebyJytUClXXU6OeUVAANUgxMEjUDBh9Q3x8/4ZxEy/wB7WpVSdR1HxJJJHNv138rYI/jhVbnKIliCVapo8MStJELaRO1xGmOgjD9U0WZ45TVqfjONIqUKpaRUIaiailX0zLW8MPs4CMbkxm8lxFfErKk+HUcKp0wAC9RlEwdBu3xNzbHV3aoajczQniFyF0jU6gDSAAAGAQAC3vsRW+jApcoUOauX8VXF/BNNlZwugy0t9WbHSCTcAksoLv7Wqf8AdH/E3/Nj3Hn9pVf/ABH+Vf8Alx2AYF4Y4BQs1lDAmPEGnRtp+0scoFvURgupX0aV9hwaQYQG0MjG6yTZhDG/M3YAYTJmAFYDcRHbm1fLe2J1Kg8SmaYhZC81rz7RkwbGJ9cbFY1HCOH68jmmq0/q9ZGswHSqqlgnss+otAsBAUjZ9S52pUPsDVv9rojSNM9g9vM3tjV8K4tRoVKy6Vq0aaB0GmJZU8PXUVewjUwAUsqliMZypkG+sRiQKa6QDtqBB0ajaQCW3mRbfDRpej6QAbmCOxiZB9xMDvGGOTzklWN5kRtBZSJmbSD8hgcZdSmplflfSTEAgB2a8+1JEflip8oyMQJBvp/mE/j+OA+zziyslRGZzUOjRJYzKGFV1aSigA2/lseuC8vUSmHYqVqU+SrTEAmmRUSreCLfVnb074TNxhvBNOQBKkwo9oKyhtRE/aNpi/lgnjHFw9UuAAW1AqAukdhygAtuSQIuIwX9hVVAKkAhtBsYkkDY2Nm039Vx2jUoBmQ1rAGJsRO25vjp0FCpuLecA8reveO+JyZMyZBiew2/4vhjjbi8X5QkBrgmDBsb+2NreWDE+lFSrTqUwSBoUmSTIUg9bTYX3IAwFlLObadiR2N56fLywL/DutRokTImNxqg+U9MMvszjpx9Jj9eZ8veCAenmT8MDZxwKXmQv+VPwkj54hm7wdz1J62A/foMe8QghRH2UB9T+gjHLlVZnTuDUG1NOyspj3EmfXT+9w/4dwnxayvrC6ahQyRYCkak6ZBIJBQn+bvhbwbL+0ehb8b79LE4LocSNFWbcsK9p6vCJuCPtMe9jjtL2jlFn0k8Bs66Kx8FWbxH1M+oKTJHQW00h0kDvi+o3jA1678ipyUSJ00uVVaGb2mlmttpYzsMJeD5J6zMviBKZjxGZiAdJkKbHVJuB3F7YJ4tWarWKoUdKZXU8QkLELcCzsCxWBYnpi+N+jGs4XlHzJ/tCuoqElz4RAOmkoABXqHB5hBBIQxJ3ScezKj+JpZUs9FEQ1HY6oKgIpDFrqeQAHzAgYWU/pTVpq3htp1qFARVUlYHMYHKSftCD1O+EFPOVGU6mKpMwo06yea5iSBA9qYvG5xW9CntTjapSo+DSUGmlQE+1reqhRj3L3PlyAAWnAvBs1TpZun41MtKlCNIJDVE9obR7QEibA+9ZQzyNJZmDhgaagKE0gGSZMgb+yOq9sEcNzBBYCGYqzeJuw+r0Kglo9roBM9b4IBWY4mNA5uSo3hKAAStEWcqttRJkAnqowHmc4tWhUIUKB4ZAUmYkjU0yA1rkRMCwxQ+d0EgQ7INAaBK7SxYdSwO8wWYiDOCzw0U6EMdVSopYJoaBRFVQrD7wYsxBEyBjNgHhecj+VdVJi2mAAXClpibyRP8uLeEUNpJVqjfVubKGUmBq2BnzHS4mce8I4hTLl8wTpCp7LMpqMhLAg6gQLAQIvtG+Bny7agborjxQpadQYtBA6GO941HY3pXwVQcoHMB9WqObbZ1cGfaDRE9j1uPM5xQtUWqjFnBZio+rVeZwigBYp+1sCQdRFpxaqU8tRBqKzVHKFNSgBVKlSbNeF0FSOu43xGplqa018J5rt4lN1ZVIFwEYHoPDbVqO2nyxMDO/wAZ5D/CMdirxqnf5jHYo5DDLsPDYaSCGlmMRp0ooUACbtJN/wAce1KR1Fib30nooFlAnvIJO8EYjxCnpMSYHSOpH5CPhi+g81NWmFJUc0j2dAJA9xn1PpjQVPPZYoWAVqTCkSRMnVq0MrC50mNp6g3BwFSrMoYEQpDawsLZrSo7gwLbAAdManjWYStV8cmGzChX1GQNDJJUgE2QIt7m58sZysoCRHs+zO4OoX9Plf3416adravFjVVWqEFwipGmFUBi0b2G5IsTrOPKNMkKvQSZ0hT/AC3J7HbpMXnFacPVkVixDSAzQIUTAt1vJ3/LFIzDXQk3kDTbV6dj5YDhiFFRCeuzC3xvsf31wHXUTay9DYHzsOuLslmdGmSIEqymVIG9p3HmLT1wTnsvB7Bu34i0Dv8AHHPcuKVU2Zqen7SGb9RE29RB93nghBJVp2scLcnUKVIIgDe/ciDtfphlRqA6gNpMdIEx+/IY58+jILopDDsTH6/gDgjN5Iag0RIU+m6/CR/rinudvZPzExgjN51DpC3ZCQ0QPauPX7W/lG+J43YrjO0M9SNgBYE+XRAdzbb92xVXPMo8wP8ACB+mPBnJbSZIBFidxNvxH5xBxZUX62B0NQ/ANGJs7irDXhyBaOvpLf5Rf5nAvF85T8KilO+ldTtvqduk72k9rsbdTOpmFGVVAw1kQesF2Y3g/dvhO9ZQ20AnlAG0bD3W+GL5fpzs7aPhtYZagUkhsxdiGXUE0tAAvEiTJixtvhTX4nvpAWms231HeSTuepMdh6DeOzy4EEwoEmFUC5ufugDtijM5xAwQoWldKgWAJtJgE9SbDeO2Lt+N2rd28WAwaCpYyGQwQ46QYNiLiQemK6jCo0EnSJt3i5AMQPhGLMxKqQoGpiTaYAPqTYCw/riiiF9jVA3do36kDyt+vTGl30PF5/CsVPOAgA1HuBMQB9kRETOIjNMqHw+VJA8SL92Cg3iQvz22wJmq+s6UkU7Wm7GBJ+N4/E492W5sJgDte2rot9vPHVqL4bntCMFRCGXS5YSFMyCDqksPLcE2xdWzFUsNc6hlzBYR9Xp1KYjtsb4W5bLs5UKuvmhQPtG/KI8otvfywXm8qEqDQ6uhXmaI0k01LqeoXUzKpO4Q9pxVQXV7xqWG5dt9JAIH4mSJvc9AfWbUdEkKxVSSBJBINjJFgqgX2BwDTPODeABMi4JET5gYtSAoN2ZgSf5d42Nx6i0YDTXNZ5qmixK02i0BvDphSYNxqjUbg/LHMGV2amQNChlkGxEEqDMSVtBsRIjFGQNNaLrUYl1caBT0lXDFQ4JbbkDFbbxi0Vw66bKSVadRGsEKgULtOoTO4DHpgk7TWa0+S/AY7G1/sTLdz8R+uPcXjaQZwgsyj2tRJJ9D+F8dQBUAXkAGTMrciO22DHy31lSBcrtvJ1EdDawxN6WpIhgYHbTBYGfd13nHPVFmazzkkEkxtckbi1yejEWwSrHxGU2Aaw6GPZubkdf9b0FCshktFjAbUTFryR8em2LFaNTaplfmJH4wfcBtht0x7mJ0hCNgNUQD+Hn88BhwRESe3Ybzbr6eeJVW69Hkk9QIv79/jjw04UWBDb3uTPXqLdfM9sKpEhWZuUXfp3Yb/H8Rhpkm8egVNmW09ux9x/PAL5QzCGQRNxcEQPkIM7b9MTyObCOCTZrMP5j1A8/yxz59zoo1kYIGIuCRF/3v+eJcKzBe5t0PbbFnHqwYgAwdyLAGBEHe5g3iO84W8IaKjACxE/n8N977YLPLgWuyTQQT2afOx+Bm2AMvl2qK5mF5QxiBY3Yeijz6YIy9Xe3UEG0ec4FZ2R21CF1MFkxy3k2ME3Fz0HfHD8a+KvxlNalUI5PbIBkQW3I33gWwca4hqgvCMQO4ZT+V8Lix1g6PtDeJJIuD0sGSDM8vrgmnm1eppj6swSSRBMG24m59Pnjpyl6re6hkqL2L/dkX7kgeu+oH174FzykuYFlUye2qx/O/QTh1m22n+Yke/wCZ33jbA+Yyy+A0m7e+eZWi3Tl9cTxu8tbO0lrgUgx20mT+I89gPecB5LLA/WsZLAtH3bkfGLDyxeAoCqzEm7aTHeALdABf1wPxXPaFgWZr2tA2t5/nibu5Pd/oY8z1YqG++9rfZFrdpiZwsem2kAySbWuY3j06nBeSYODUKxFlG47z/T0HXE6lbQxiCxF52Hl37z3OO/HrqJqvMBRZFClVAiTHSWPmxv0/UQsYN9JOoEnY22No2tt1xGk41TvPe5neZIufLbfBs6iZuTa49fxk/LHT0ipcN4eXj7JR4N4JLGJEn7No9T2w38ILlakH6x3HX7IDU1EHqQSZ846Y8ya6UO9puN4YdcB5tHIQRuLXA9Pyt+uDXO+y4oLBFaNjF+w7WvPxGO/hechT3A9/U22neMNMhwedIqabg7FgwMg6p2J5gNvu4sdACoqkGABqgjV1se45TeBE9sLaUrSs4BLMtxpvsOxE6Qob/DhhwnJ05otUEUypDQZbYkFSbKxIhfND0N/a7rTJYAyIUiBJUnmP94ayPnjlVKhZYCuIbezddVhe7T6NPlipQUaX7t/i/wD1jsFfwNb7lT/EP0x2N0TPJuhupEMgKNBExOoHzvHpgGtWhvaOmCs/dYCQfQixAtI88BvWPiQCSGOsR0ZoFv8AMMCCsWPe8/Pb5/LEYqQY2c0BhustKnpBv8dx2jFdDnYqDuLegm59Bv53xScsztc+TX388Rpg0nUGwPfft8/ywqxdU1DcEQhMb9NQtHaPhjqr6Vg6WFoIIMdSLb2A9JOCTkTUJVTcx7gAtp9MdnNVOqTYhZBMdPSTBvv5jE6tYyCF5pYGPODJ+G4PpgPO0y8pElCYMQQJuCTEAQTMW79rmq/Wch6mT6n8Yj44qrMRU1ECx3OqCdQ57zeIGnz6YY0NUrFkHtEGASp0yfu7drxOAqlqggESYKmBEwDtee48jOAnze8MQRFzPNFp5ZAYWF5nqcTpVtWiCASwEAk+yBHvMncdPXE+OKaDKtYd7j3i490ge7CTitdQxn272MxpMehU9e18ORU0m9ohjvtZvwt7sJM86j2HNTUS1gV0lroImTa0kkAMdpxy/DO63xGrXCu0GRPK/YadJ3MEGxkfd6TiWWzZUCYMnU1pEAmBK2AksQD3B6DC0ViFIG0C8TABi5N/PF9EuGG8EjqQCbSRaNM9JAmMemzoa1NarLCJI0iI321H88KX4r4tSnLQARbtBtMxE2jBmdzAUMBaRoWfOzduhj3/ABX8PpfXKQAbCOtlAkmLWA/DHDhMmqMMpRZBziIHeYG5vMXP4YWBWzD2IGpjpH8g3YgdLfI4O4pUJUqJlwxPU6QL/K3vwtokjnLEksAqi5JN7gGdot5gYPxzy3kBuYrRyLJ0j5Dqe0mT7xgFVn1It5Hb5HBNLNeGD4ijU5AJv63MWAMWHY3648qISNaTIuY+zawtt8umOnGYmrKfC6igkwQYki4+XX1iJGCKHDjJDdL+YHQ/j8Dg/KAAkRAIuBaT6b3icFppF2MgCIM3uSBvcfvrjW1ztRpUxTp6jqkiFm3SJjsJ9+KK2ZjSqiGYgSdyFtud7CLd8RZTWLHVaQJ2gG/bpAGBypklbHyO0W92x+OFGLK+Z8OpMkqlNdjyks4LNPmFEemAM8S4aY18wgHoSiE/AD/Fi+sCwg9Tt6RA+QxPK8JYgfyk3Nt48zOwON5Q4spNUenAGpSL6l1Aywta+3a9sVDK6SrAaCsDml0sAsalutrQ2Df7OYLzMWjYMqtIHqScTpUSLsxPa3sm9zcyLRY2ODyCOml9z/5G/XHY811u9P4Ljsba2E5yWptREXaPjIj4m+J5bhBJhF1GCficF8Myx8TU7iAWgEyxPS3QDywbnq7GBrMesSOxHbE2u9udQjz3B8wCIpqLX0kGIkX+RthV4NQuQQC3WT8LzvjSMlYKDqm0X3I6efXfAlXhbONXQ7wtztPXbDOZl/YPIVGRzzw8bwTAAJ1G3eLHz94mfatrOoAnyIYkAxeL3mbgYcZfh27OCDYAyVN9hvcevfBFLI0qazTaopAEwgJbpcRJPpjefY5dESZasEJ0Mp6Egg8xAET0G8mMF8SyVRVAkxAEm5LQBY9Jvfz88Mq2ZqCCapqAbhkEBd4BJJ37484lwsVUBC3AsR2F7rIB3OxAxpy7TrMGqCAL9QO55pUbzpvuf64syxAqbnSGtHUA9QL7A+83xQWI5bmLGI2taR128rRfB/DqCeINSybQpkzbdoG1rgHrvGOvK5FQ8q02amhnSTTC2t7PKfjY+hwgzGTfUSbweYkkajubkQCbAAX6x1xqKbeJT1XbS0zETMAmB09O0YG4xwh3UODbSCBeNryAReY+A6Y8/DllXePeMsHBMFiR3Ped43kjte2D8jk6jVABDCd7RAPWf7u+9hBxa3DzURdJUFFierMCT0NoUi5ANz0vjQ8B4QyUSzJpaBffUu4G8WgX88deXPppxKuKQRpZiBPKNrwYJ8iOht1nuRw/JaKcmOY2iCOjMZ9SF9xxfXyC1CqAHVqsVjlLRy7R6dbnvhp9IckKIUDbTpHu3PvaT78cOVvjkNjK57MHxFj7RiO4MqB8ZwBlKPMCT1mB1XaBp2a0EGDcYYVKDFo2YTBsRESJG5BNvf12wDSc05BKTvp3kmAQRFptvbHbj1xyDHuYLSGK8o+72+6Sp9BFsNOCU5qNEjqASBcmTI77YVV64JLEkAiY8z0v5/a3geeNB9F6FnqdJCiQSAL6tx5xPmO2Hlc4o53oWnCCoLczEkmxBMTuQJ2/TFnjMpsJA7gbE+e+DzmQokLvP4YV13b2rAfAfCcea8q47q7xAoJ0AC1h08r+uOpJr9lUTraxPXpueuF4zuq7H1i/ywXRKkyI/P1743+WtYrqUhrv12tMdtsRr6zAUk33J293oI9+K6+aCmfPeI63/fnj0cSB2/1th2qXK7gd2v7u0Yqr1npsdYBmATvJAgkR53k4HauQD5dBP6euPAhqDb8ZkX6Drh42tkea6nZPj/8ArHuIeH5t+/fjsVsPQ3wUMMOvSPd6jFi04Mz0/piJUjddO2+5kYEzGf02gkmL+uOeV0k0ZUzLMss09p+W/wC7YtDnSRBmLEXPvMj09+E75u2om3xFu/a+PEzt4sZEnf8AY2698V44rxlHGpMSosIAPXvMYpqUmLBtUdSDJ7wfL0wNUzq6gDbsZ3A6f1x5TzwmCpmO8+c9RhkreOCK1SFIPcnr7h5C+PKOeKq15BsQZI/fljlGoEs0ySfXYRYTP4RhjwmktRHRTpMj/FBg/G0f0w3pHiS1uHMyqy1AiGCbQB9meUc3W/TFtBKui6ltKlSSYGgiWC++RPrgrLZ8q/hVUHKDvIJm8/OfjjUr9HiKSvTgEidN4PunfG5cvjrA3BMl/wBXaR7St16AQLz3AwTWAFFO5WADN7xvt3t5Yo4RnVWmwJMrqGmRbyFpjy/HDk5EHLAFZhJ7e0TUI+ce7HP6rPrGcP4UFrCm3LBBjvcnv1kD3Y2GYpgKxEXFoPlthcmTDg+INhynuNx1t6evfFVLihXVRKBmaVVjYgkETMkR1jf8MF2rmCOBcPBqeKQAE9mOrd/cPxHnIv0rYs5/8tAAPeFPl1OH+QoimsA2VbCxk7k9Ov44X0sga1WpqACAX8zvG/ljS4mze2Ur5FjlWq7MTAt0n9/DAuc4PWoUFckOpglDNi0xEGQb/PGnegA38PJKSTExAF+2xNt+uI8YYViqERTAZm/ADygSfcMdZyRYx9LIq8aaYgzqktbys0H1A6+mHeRUU6ZAUAC9iT0vcib+uB/40ASNxG3lbtBsMUfx4JJmF/fbfBdqbJTV68CYk/ltAxRUzZLDlmQBB7nAn8YGMaiLAe4dvXzxZUUQCGIIIue4j52wYnxgegSTbSAfQWxeKyrqgyQNwTt+mBWyxBaDY2H6i+K/4Z1FoECPecVkbxWVAWjljv8ADfviD1L+yR59fj649plvft+fwxLe0+Q/HA3jEaeqI6eZm2L0qETqAj5jtB3x4KbGbe/p3nHoomG1e4TuRjN4a9/iB2b4nHmIfwS/c/zH/mx7jZB4I5jOEC9wdyDt1gz1wAGLD0j3SPkfnh2tBi1wPeJn+mJnJ2+yB+Pyw7jpmM6KZB0gkrMHfb59TghMsxWLpbckzP6T3w6XLgdT22+UdsQORHXbb190dvxw+Si3+DB2Oq/KTubAbDEqvC5aYiN7z0wzSgB7to6YlT0we5/P9/hg0YVeEwB1MPK+w+GGX0VrRmqQIjVIM/3SLYmcsADYD1tg3LZbTorIBqUqQBeSLH0J741owR9IeEBszQeYJOlh35f0EyfLGtp1QKVMAgwot12E4zOd4qCZghgymD1MgaTgXIcRLsUNjBM/KfnPaMRe1YlxDKxmBpjTUcHebC7C3uwyznGmRQI5WMb7dvlirIZJaifHSeoIMT8sKOPHRpU9tvMi/wCeJndV0ccMqCrUVNXKAC0bwB+ZjAv0pyoSshWwcT6Edfw+GCfo4wCAAczElmPXoB+PxxdxvLzURmuAI93b99xhlyizaEzVWEgtJgW8+mDcln1pU9PU723PW8/jhBxek2pAgBINhv7/AJj0xKtV5umqDInURt5YMVurcxnJrljAJA+Aj9T8ce8RTRTMj2wQe8jmj0jUMWcGpCowd4ASNOwJYnVJ7mIxX9KKl0XtPzj9MMTWNDkWbe5gDr+HTFcE/ZAv1i/59NsN1oqe3rH9MXvkeun3/sY7eSCaqrFaY02C3MxMWFxv+eLmzTHoRbb/AEweckOsW26EdceU6HW5E72/XBsYDSdz3i14O+58tsX1CAJMn8O3rg1cvadhO8xiQysmAAZPUkTHn5xgtjFNNlINiRfeLdzJOJVEBtqK9xPnvb4eU4OqZQaj0j09fPt8sQ/s8H2jPwix7d9sOwYE01Zi0EdPu9IvHx88WJVCg6mEk+0bfC97YI/gl3Ex8h32tipsnTP2Z+fu3xip8b/zfn/THuLv4Cj2/H9ce42wGCGBPmRt+kHE6hAAgiT0vb+v9MR8ctZi09e3pGLDTKadSzqHsmJPmOoE/hiFI+JcFre7E/4lexMeYHu2mP30x1XMl1jSpHeNrRiqjWgHl1TuJMf64zLTqJtb1tHbf8sUujqYJv5fLp0xLNuTbTA7HufxFvxxUbDe87D5b4Yy0bHqfj6/P88S4VWArBSTBNgbiYxWaQtKnykD4beXbFK1+WFUEjZo3IvYg+73YzNFxbhiGkWFmTmBkwYvBjAf0XZGVw3NUM6t5PcX9ffbEcrxgskkWsGGxk9MDV+IeHmNawJHMTaY233tiZ03to8kRTpqNwI+PU/HC3j+VFRQ6wSpkwRIXcjv1n3HANbjhYimgB18sG8z1t0xXmAFcLJNSYAvBH3u3X4jE9ztUk+i+H1jAiRHfpHXtGJ5jilxqkdIER59MBV6b0mlFLIYJA6H9OuAqebatUBZdKjfZu/T9+7DitaHhWULE1DeRy9vXYYV8Tyo1VfDsbj36kP5HGky+fBQjqLfphFn6gOqDzE/hYfn8caVKeShaYB2BBJ2k/lgTPVPGqQn2B8fjgNc9UAjr2J94PffFuUqimrMdyP9B8cOX2benlKkACQQCCIXqd59AI/DHtGnOpm5RNt7zM+cDAtByf5o3Ijf8ZwRpFpsfP4EfHFVD1qsABRtNzuQfwxX4x7i+LTlzE9Jj4X9ffit6Rws5atthPvx6tVZ5gYnoY/I/DETTIG+IEA9SO8jGwJ1mWbHyE3+eIOxMEmPlimpQjr79/PHAef79O+HGXJVXrfpuY/cY5jIP9OmKWeBb+uJ6CRPbeOh/ffGZ2gfy/LHmPP4b+98Dj3G2AcmokQD0HvH7+WJmdRmdVwSd/S536e7BQ4grKC/tzcarG8g3EdR1m3XFbcRJMgAEkSQJPKIHTrv8sc+1h6tNhMT2OobEHbff9cDGlVIOkgC8k2Hztg/NZgVCXYANcG0z1Bv5j8MDrVK3uPjebWi02PTthlbHtLLOpgk9Z93yj9cW1lCxuPL3CD77798eUqDa5J9NXUxaRc+WLX4S4h3cQSSSZmbzEgSZ7e+IwayVTMAkaFAsBJ6wAPmfLFqinqhhzwJiNMjp3HpuMeeMKabw+w3nSZBvFvaYb7bYAatERFp/mvPn+fbB7ILNZ1UqMRIDkADeesn0M/HDwZZK1O8bfAdR6YBzVdDTEAl7zYESbdPI9ek4Fo1dMlSZNumKwC8vlxSraot37d47Ya16FOrUp1FPMs2+cfHGfaTAJg+Rk+nwwF/bnhNvfYgk389oiIw5aK2Ga4glOzXB7XwkcgsWpA6SdjECd8A5XMl4ZlhT5jm9+GmZziAWFtgD02xOY2qW4gUBUwGiQBuRe/QdD88WZPLGsSz2X7I21efQnecLc7l9ZVgupgQT7ge/aRj01ag2tbYTPff4YrOujo3ilNaakqsxpWST7TBovIAHL88KhRctJYQs2Eb7fD8cTRanMCDBINzu1/IxudsF8NoMSdREey0HafZNwBAME4f9QhS3MGLbbjri9KU7mfS3+nefLF1PJ6Z9kSAd++LLaNhP78v378GsqNBkgEEkzE/HFNSpeTJ3jy88SqUz5HteIIxCrQYESII6iDbb3e/GjK3fpH6Y9Zp6j3k49ZDOnp8jP7644Urx1vB6fLqMUHPT3O+KXPXT16Hp++mCfCtcie3+nwxzDuBY9zfaPTBpUKpJ9mBIBFzuY/r+uI11iJsTcBgfxtPr5YlUcCSTEX3/dseIwmXEjrI3Ha/SMbsJ/2fW7H/AA47F/8AHp93/McdidoVr19/4Y8H5n88e47C6L2/fywc+x92PcdiaCzN+03r/wARw0yvs/H8MdjsTWCcT9sf+rAtX2z7v93HY7F8WTp7jA9bc+uOx2Eor9n+9gfiftH1H4Y7HYvj7TyHP/s/8H44EzW3uOOx2J+t8HZXcen/AAYspf7P3/njsdg+tHj7/wCHHL7L+v5DHY7BfSlrdf7x/HHNuPVvwGOx2D4IhnPa/ffF1D/af+k/7rY7HYxQb/tPUfimBjvT9Fx2OxXxM9rX9o+v545fZP8AeH4Y9x2FgHENvj/wYKzvtn+7+WOx2Gp+FOOx2OxIf//Z"/>
          <p:cNvSpPr>
            <a:spLocks noChangeAspect="1" noChangeArrowheads="1"/>
          </p:cNvSpPr>
          <p:nvPr/>
        </p:nvSpPr>
        <p:spPr bwMode="auto">
          <a:xfrm>
            <a:off x="63500" y="-1038225"/>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 name="Picture 4" descr="http://i.images.cdn.fotopedia.com/e9jasi40mc3mv-JyiPdT7Gfl0-hd/Endangered_Species/Endangered/Bornean_Orangutan/Orang_Utan_Prevab.jpg"/>
          <p:cNvPicPr>
            <a:picLocks noChangeAspect="1" noChangeArrowheads="1"/>
          </p:cNvPicPr>
          <p:nvPr/>
        </p:nvPicPr>
        <p:blipFill>
          <a:blip r:embed="rId11" cstate="print"/>
          <a:srcRect/>
          <a:stretch>
            <a:fillRect/>
          </a:stretch>
        </p:blipFill>
        <p:spPr bwMode="auto">
          <a:xfrm rot="19370320">
            <a:off x="7993043" y="-2882547"/>
            <a:ext cx="2981113" cy="1984958"/>
          </a:xfrm>
          <a:prstGeom prst="rect">
            <a:avLst/>
          </a:prstGeom>
          <a:noFill/>
        </p:spPr>
      </p:pic>
      <p:pic>
        <p:nvPicPr>
          <p:cNvPr id="5" name="Picture 2" descr="http://t0.gstatic.com/images?q=tbn:ANd9GcTOmC7U4Rsfy8GlQMEyJc6EFVHd9J2Tt__beAOjtsFpTloOc5x1"/>
          <p:cNvPicPr>
            <a:picLocks noChangeAspect="1" noChangeArrowheads="1"/>
          </p:cNvPicPr>
          <p:nvPr/>
        </p:nvPicPr>
        <p:blipFill>
          <a:blip r:embed="rId12" cstate="print"/>
          <a:srcRect/>
          <a:stretch>
            <a:fillRect/>
          </a:stretch>
        </p:blipFill>
        <p:spPr bwMode="auto">
          <a:xfrm rot="20818795">
            <a:off x="3733800" y="7391400"/>
            <a:ext cx="2476500" cy="1847851"/>
          </a:xfrm>
          <a:prstGeom prst="rect">
            <a:avLst/>
          </a:prstGeom>
          <a:noFill/>
        </p:spPr>
      </p:pic>
      <p:pic>
        <p:nvPicPr>
          <p:cNvPr id="10" name="Picture 4" descr="http://t0.gstatic.com/images?q=tbn:ANd9GcTHBCYpIGHWWgl3aokXur6H6I0CbyN0jlEHQRvMUqNEeqfBsr41Wg"/>
          <p:cNvPicPr>
            <a:picLocks noChangeAspect="1" noChangeArrowheads="1"/>
          </p:cNvPicPr>
          <p:nvPr/>
        </p:nvPicPr>
        <p:blipFill>
          <a:blip r:embed="rId13" cstate="print"/>
          <a:srcRect/>
          <a:stretch>
            <a:fillRect/>
          </a:stretch>
        </p:blipFill>
        <p:spPr bwMode="auto">
          <a:xfrm rot="1494494">
            <a:off x="8915400" y="6858000"/>
            <a:ext cx="1743075" cy="2619375"/>
          </a:xfrm>
          <a:prstGeom prst="rect">
            <a:avLst/>
          </a:prstGeom>
          <a:noFill/>
        </p:spPr>
      </p:pic>
      <p:pic>
        <p:nvPicPr>
          <p:cNvPr id="11" name="Picture 6" descr="http://www.wildlifeextra.com/images/orangutan-sick.JPG"/>
          <p:cNvPicPr>
            <a:picLocks noChangeAspect="1" noChangeArrowheads="1"/>
          </p:cNvPicPr>
          <p:nvPr/>
        </p:nvPicPr>
        <p:blipFill>
          <a:blip r:embed="rId14" cstate="print"/>
          <a:srcRect/>
          <a:stretch>
            <a:fillRect/>
          </a:stretch>
        </p:blipFill>
        <p:spPr bwMode="auto">
          <a:xfrm rot="20197625">
            <a:off x="-1179513" y="-2743200"/>
            <a:ext cx="2359025" cy="2097792"/>
          </a:xfrm>
          <a:prstGeom prst="rect">
            <a:avLst/>
          </a:prstGeom>
          <a:noFill/>
        </p:spPr>
      </p:pic>
      <p:pic>
        <p:nvPicPr>
          <p:cNvPr id="12" name="Picture 2" descr="http://t3.gstatic.com/images?q=tbn:ANd9GcQBCSBKhjcu1cvGe_tP-MScIj1rKDZlUl6K3WW75ctcZTqooje4"/>
          <p:cNvPicPr>
            <a:picLocks noChangeAspect="1" noChangeArrowheads="1"/>
          </p:cNvPicPr>
          <p:nvPr/>
        </p:nvPicPr>
        <p:blipFill>
          <a:blip r:embed="rId15" cstate="print"/>
          <a:srcRect/>
          <a:stretch>
            <a:fillRect/>
          </a:stretch>
        </p:blipFill>
        <p:spPr bwMode="auto">
          <a:xfrm rot="1385092">
            <a:off x="381000" y="8382000"/>
            <a:ext cx="2143125" cy="2143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3.7037E-7 L 0.56667 0.9 " pathEditMode="relative" ptsTypes="AA">
                                      <p:cBhvr>
                                        <p:cTn id="6" dur="2000" fill="hold"/>
                                        <p:tgtEl>
                                          <p:spTgt spid="2"/>
                                        </p:tgtEl>
                                        <p:attrNameLst>
                                          <p:attrName>ppt_x</p:attrName>
                                          <p:attrName>ppt_y</p:attrName>
                                        </p:attrNameLst>
                                      </p:cBhvr>
                                    </p:animMotion>
                                  </p:childTnLst>
                                </p:cTn>
                              </p:par>
                            </p:childTnLst>
                          </p:cTn>
                        </p:par>
                        <p:par>
                          <p:cTn id="7" fill="hold">
                            <p:stCondLst>
                              <p:cond delay="2000"/>
                            </p:stCondLst>
                            <p:childTnLst>
                              <p:par>
                                <p:cTn id="8" presetID="0" presetClass="path" presetSubtype="0" accel="50000" decel="50000" fill="hold" nodeType="afterEffect">
                                  <p:stCondLst>
                                    <p:cond delay="0"/>
                                  </p:stCondLst>
                                  <p:childTnLst>
                                    <p:animMotion origin="layout" path="M -3.33333E-6 1.11111E-6 L -0.38333 0.83334 " pathEditMode="relative" ptsTypes="AA">
                                      <p:cBhvr>
                                        <p:cTn id="9" dur="2000" fill="hold"/>
                                        <p:tgtEl>
                                          <p:spTgt spid="2054"/>
                                        </p:tgtEl>
                                        <p:attrNameLst>
                                          <p:attrName>ppt_x</p:attrName>
                                          <p:attrName>ppt_y</p:attrName>
                                        </p:attrNameLst>
                                      </p:cBhvr>
                                    </p:animMotion>
                                  </p:childTnLst>
                                </p:cTn>
                              </p:par>
                            </p:childTnLst>
                          </p:cTn>
                        </p:par>
                        <p:par>
                          <p:cTn id="10" fill="hold">
                            <p:stCondLst>
                              <p:cond delay="4000"/>
                            </p:stCondLst>
                            <p:childTnLst>
                              <p:par>
                                <p:cTn id="11" presetID="0" presetClass="path" presetSubtype="0" accel="50000" decel="50000" fill="hold" nodeType="afterEffect">
                                  <p:stCondLst>
                                    <p:cond delay="0"/>
                                  </p:stCondLst>
                                  <p:childTnLst>
                                    <p:animMotion origin="layout" path="M -6.66667E-6 -3.46945E-18 L -0.24167 -0.86666 " pathEditMode="relative" ptsTypes="AA">
                                      <p:cBhvr>
                                        <p:cTn id="12" dur="2000" fill="hold"/>
                                        <p:tgtEl>
                                          <p:spTgt spid="2056"/>
                                        </p:tgtEl>
                                        <p:attrNameLst>
                                          <p:attrName>ppt_x</p:attrName>
                                          <p:attrName>ppt_y</p:attrName>
                                        </p:attrNameLst>
                                      </p:cBhvr>
                                    </p:animMotion>
                                  </p:childTnLst>
                                </p:cTn>
                              </p:par>
                            </p:childTnLst>
                          </p:cTn>
                        </p:par>
                        <p:par>
                          <p:cTn id="13" fill="hold">
                            <p:stCondLst>
                              <p:cond delay="6000"/>
                            </p:stCondLst>
                            <p:childTnLst>
                              <p:par>
                                <p:cTn id="14" presetID="0" presetClass="path" presetSubtype="0" accel="50000" decel="50000" fill="hold" nodeType="afterEffect">
                                  <p:stCondLst>
                                    <p:cond delay="0"/>
                                  </p:stCondLst>
                                  <p:childTnLst>
                                    <p:animMotion origin="layout" path="M 6.93889E-18 -6.93889E-18 L 0.48333 -0.85555 " pathEditMode="relative" ptsTypes="AA">
                                      <p:cBhvr>
                                        <p:cTn id="15" dur="2000" fill="hold"/>
                                        <p:tgtEl>
                                          <p:spTgt spid="2058"/>
                                        </p:tgtEl>
                                        <p:attrNameLst>
                                          <p:attrName>ppt_x</p:attrName>
                                          <p:attrName>ppt_y</p:attrName>
                                        </p:attrNameLst>
                                      </p:cBhvr>
                                    </p:animMotion>
                                  </p:childTnLst>
                                </p:cTn>
                              </p:par>
                            </p:childTnLst>
                          </p:cTn>
                        </p:par>
                        <p:par>
                          <p:cTn id="16" fill="hold">
                            <p:stCondLst>
                              <p:cond delay="8000"/>
                            </p:stCondLst>
                            <p:childTnLst>
                              <p:par>
                                <p:cTn id="17" presetID="0" presetClass="path" presetSubtype="0" accel="50000" decel="50000" fill="hold" nodeType="afterEffect">
                                  <p:stCondLst>
                                    <p:cond delay="0"/>
                                  </p:stCondLst>
                                  <p:childTnLst>
                                    <p:animMotion origin="layout" path="M -0.02917 0.09236 L 0.1375 1.03681 " pathEditMode="relative" rAng="0" ptsTypes="AA">
                                      <p:cBhvr>
                                        <p:cTn id="18" dur="2000" fill="hold"/>
                                        <p:tgtEl>
                                          <p:spTgt spid="6"/>
                                        </p:tgtEl>
                                        <p:attrNameLst>
                                          <p:attrName>ppt_x</p:attrName>
                                          <p:attrName>ppt_y</p:attrName>
                                        </p:attrNameLst>
                                      </p:cBhvr>
                                      <p:rCtr x="83" y="472"/>
                                    </p:animMotion>
                                  </p:childTnLst>
                                </p:cTn>
                              </p:par>
                            </p:childTnLst>
                          </p:cTn>
                        </p:par>
                        <p:par>
                          <p:cTn id="19" fill="hold">
                            <p:stCondLst>
                              <p:cond delay="10000"/>
                            </p:stCondLst>
                            <p:childTnLst>
                              <p:par>
                                <p:cTn id="20" presetID="0" presetClass="path" presetSubtype="0" accel="50000" decel="50000" fill="hold" nodeType="afterEffect">
                                  <p:stCondLst>
                                    <p:cond delay="0"/>
                                  </p:stCondLst>
                                  <p:childTnLst>
                                    <p:animMotion origin="layout" path="M -1.66667E-6 -4.44444E-6 L -0.14167 -0.71111 " pathEditMode="relative" ptsTypes="AA">
                                      <p:cBhvr>
                                        <p:cTn id="21" dur="2000" fill="hold"/>
                                        <p:tgtEl>
                                          <p:spTgt spid="7"/>
                                        </p:tgtEl>
                                        <p:attrNameLst>
                                          <p:attrName>ppt_x</p:attrName>
                                          <p:attrName>ppt_y</p:attrName>
                                        </p:attrNameLst>
                                      </p:cBhvr>
                                    </p:animMotion>
                                  </p:childTnLst>
                                </p:cTn>
                              </p:par>
                            </p:childTnLst>
                          </p:cTn>
                        </p:par>
                        <p:par>
                          <p:cTn id="22" fill="hold">
                            <p:stCondLst>
                              <p:cond delay="12000"/>
                            </p:stCondLst>
                            <p:childTnLst>
                              <p:par>
                                <p:cTn id="23" presetID="0" presetClass="path" presetSubtype="0" accel="50000" decel="50000" fill="hold" nodeType="afterEffect">
                                  <p:stCondLst>
                                    <p:cond delay="0"/>
                                  </p:stCondLst>
                                  <p:childTnLst>
                                    <p:animMotion origin="layout" path="M -2.77778E-6 2.96296E-6 L -0.87048 0.50879 " pathEditMode="relative" rAng="0" ptsTypes="AA">
                                      <p:cBhvr>
                                        <p:cTn id="24" dur="2000" fill="hold"/>
                                        <p:tgtEl>
                                          <p:spTgt spid="9"/>
                                        </p:tgtEl>
                                        <p:attrNameLst>
                                          <p:attrName>ppt_x</p:attrName>
                                          <p:attrName>ppt_y</p:attrName>
                                        </p:attrNameLst>
                                      </p:cBhvr>
                                      <p:rCtr x="-435" y="254"/>
                                    </p:animMotion>
                                  </p:childTnLst>
                                </p:cTn>
                              </p:par>
                            </p:childTnLst>
                          </p:cTn>
                        </p:par>
                        <p:par>
                          <p:cTn id="25" fill="hold">
                            <p:stCondLst>
                              <p:cond delay="14000"/>
                            </p:stCondLst>
                            <p:childTnLst>
                              <p:par>
                                <p:cTn id="26" presetID="0" presetClass="path" presetSubtype="0" accel="50000" decel="50000" fill="hold" nodeType="afterEffect">
                                  <p:stCondLst>
                                    <p:cond delay="0"/>
                                  </p:stCondLst>
                                  <p:childTnLst>
                                    <p:animMotion origin="layout" path="M 0.00625 -0.12361 L 0.32292 -0.8125 " pathEditMode="relative" rAng="0" ptsTypes="AA">
                                      <p:cBhvr>
                                        <p:cTn id="27" dur="2000" fill="hold"/>
                                        <p:tgtEl>
                                          <p:spTgt spid="5"/>
                                        </p:tgtEl>
                                        <p:attrNameLst>
                                          <p:attrName>ppt_x</p:attrName>
                                          <p:attrName>ppt_y</p:attrName>
                                        </p:attrNameLst>
                                      </p:cBhvr>
                                      <p:rCtr x="158" y="-344"/>
                                    </p:animMotion>
                                  </p:childTnLst>
                                </p:cTn>
                              </p:par>
                            </p:childTnLst>
                          </p:cTn>
                        </p:par>
                        <p:par>
                          <p:cTn id="28" fill="hold">
                            <p:stCondLst>
                              <p:cond delay="16000"/>
                            </p:stCondLst>
                            <p:childTnLst>
                              <p:par>
                                <p:cTn id="29" presetID="0" presetClass="path" presetSubtype="0" accel="50000" decel="50000" fill="hold" nodeType="afterEffect">
                                  <p:stCondLst>
                                    <p:cond delay="0"/>
                                  </p:stCondLst>
                                  <p:childTnLst>
                                    <p:animMotion origin="layout" path="M -0.07031 -0.00208 L -0.62031 -0.97986 " pathEditMode="relative" rAng="0" ptsTypes="AA">
                                      <p:cBhvr>
                                        <p:cTn id="30" dur="2000" fill="hold"/>
                                        <p:tgtEl>
                                          <p:spTgt spid="10"/>
                                        </p:tgtEl>
                                        <p:attrNameLst>
                                          <p:attrName>ppt_x</p:attrName>
                                          <p:attrName>ppt_y</p:attrName>
                                        </p:attrNameLst>
                                      </p:cBhvr>
                                      <p:rCtr x="-275" y="-489"/>
                                    </p:animMotion>
                                  </p:childTnLst>
                                </p:cTn>
                              </p:par>
                            </p:childTnLst>
                          </p:cTn>
                        </p:par>
                        <p:par>
                          <p:cTn id="31" fill="hold">
                            <p:stCondLst>
                              <p:cond delay="18000"/>
                            </p:stCondLst>
                            <p:childTnLst>
                              <p:par>
                                <p:cTn id="32" presetID="0" presetClass="path" presetSubtype="0" accel="50000" decel="50000" fill="hold" nodeType="afterEffect">
                                  <p:stCondLst>
                                    <p:cond delay="0"/>
                                  </p:stCondLst>
                                  <p:childTnLst>
                                    <p:animMotion origin="layout" path="M -0.01667 0.08032 L 0.44167 1.11366 " pathEditMode="relative" rAng="0" ptsTypes="AA">
                                      <p:cBhvr>
                                        <p:cTn id="33" dur="2000" fill="hold"/>
                                        <p:tgtEl>
                                          <p:spTgt spid="11"/>
                                        </p:tgtEl>
                                        <p:attrNameLst>
                                          <p:attrName>ppt_x</p:attrName>
                                          <p:attrName>ppt_y</p:attrName>
                                        </p:attrNameLst>
                                      </p:cBhvr>
                                      <p:rCtr x="229" y="517"/>
                                    </p:animMotion>
                                  </p:childTnLst>
                                </p:cTn>
                              </p:par>
                            </p:childTnLst>
                          </p:cTn>
                        </p:par>
                        <p:par>
                          <p:cTn id="34" fill="hold">
                            <p:stCondLst>
                              <p:cond delay="20000"/>
                            </p:stCondLst>
                            <p:childTnLst>
                              <p:par>
                                <p:cTn id="35" presetID="0" presetClass="path" presetSubtype="0" accel="50000" decel="50000" fill="hold" nodeType="afterEffect">
                                  <p:stCondLst>
                                    <p:cond delay="0"/>
                                  </p:stCondLst>
                                  <p:childTnLst>
                                    <p:animMotion origin="layout" path="M 0.03282 -0.07847 L 0.66615 -1.26736 " pathEditMode="relative" rAng="0" ptsTypes="AA">
                                      <p:cBhvr>
                                        <p:cTn id="36" dur="2000" fill="hold"/>
                                        <p:tgtEl>
                                          <p:spTgt spid="12"/>
                                        </p:tgtEl>
                                        <p:attrNameLst>
                                          <p:attrName>ppt_x</p:attrName>
                                          <p:attrName>ppt_y</p:attrName>
                                        </p:attrNameLst>
                                      </p:cBhvr>
                                      <p:rCtr x="317" y="-5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i.images.cdn.fotopedia.com/airessantos-gOfXPeoHTyc-hd/Lisbon/Lisbon_North/Sao_Domingos_de_Benfica/Lisbon_Zoo/Sumatran_orangutan-Lisbon_Zoo-Orangutan.jpg"/>
          <p:cNvPicPr>
            <a:picLocks noChangeAspect="1" noChangeArrowheads="1"/>
          </p:cNvPicPr>
          <p:nvPr/>
        </p:nvPicPr>
        <p:blipFill>
          <a:blip r:embed="rId3" cstate="print"/>
          <a:srcRect/>
          <a:stretch>
            <a:fillRect/>
          </a:stretch>
        </p:blipFill>
        <p:spPr bwMode="auto">
          <a:xfrm rot="667336">
            <a:off x="304800" y="-2590800"/>
            <a:ext cx="2895600" cy="1879356"/>
          </a:xfrm>
          <a:prstGeom prst="rect">
            <a:avLst/>
          </a:prstGeom>
          <a:noFill/>
        </p:spPr>
      </p:pic>
      <p:sp>
        <p:nvSpPr>
          <p:cNvPr id="2050" name="AutoShape 2" descr="data:image/jpeg;base64,/9j/4AAQSkZJRgABAQAAAQABAAD/2wCEAAkGBhMRERUUExIWFRMVGBwYGRcYGBseHhkdIiIbHRggHxofHyYgHB8jGhseIS8iIycpLS0tHx8xNTArNScxLCkBCQoKDgwOGg8PGjQkHyQsLCksKSwsLC0sKSwsLCkpLC8sLywsKSwsKSwsKSwsLCwsLCwsLCksLCwsKSwsKSwsLP/AABEIAKAAoAMBIgACEQEDEQH/xAAcAAADAQEBAQEBAAAAAAAAAAAEBQYDAgcBAAj/xAA8EAACAQIEBAQEBAUCBgMAAAABAhEDIQAEEjEFIkFRBhMyYSNCcYEUUqGxB5HB8PEzchU0YmPR4SRDov/EABkBAAMBAQEAAAAAAAAAAAAAAAECAwQABf/EACkRAAICAQMDBAAHAAAAAAAAAAABAhEhAxIxIkFRBDJhcRMUQoGhwfD/2gAMAwEAAhEDEQA/ALbgLChU0GSohCWvqUegknd6VhMSUKzdbMfF/BhmRTpOYpsWgjdX0toPvB/eOuF+Uo/h6hFSalKoAAd9cbEe6rIjqNjIIxR5VQ6+WeemV5TqklT2O5jvv6T1xihLcqEWUeG1aL02KtK1aTaTB2I7HsRcfXHqPg/xGTllZiWReUjdkCi5+kQZ97xib/iHwZkcViCWGlKjfnXanU/3fI3vpPWy3wTxYZfMjU0JU5SZgKAdQY94P7mcFYdIZFh4w4EhpLmaB5QZIU2hj6ljbm3AtzE2vND4b4gK9FS1yR179Z6H6j+mEXiJ2Ff8Nk9JqVkY1KbH4XNA1ssEqYJa28bE4Q+EOJ1aWZqUaw8t1LAqD8PWIaR+UlZiDpYarAiDZLI9HpWYrggnUBTSS7T23E9u5wPwSrqpltYZSxKERGk8yfWxGB+K8MTOZbQDKagwCtZoMlSR0NxGE9fK1KWRprl9BPINJ21gw8diZI6XEdcdfdgol/4sZIjU6yU1KWmZUsSBB6gkMN7fTHlnEthi/wDFnHfxWU1PJqoyrqvDCTFtpkMCCBcC03xAcQ9I++JfrOmqY/4L/wAunef8YacVroqgATIEg9DedjcEicKeCf8ALLab/wBjBXiKmWZVUiSqjVECys0T1Cou/bpfCx9zGirQ18I8berGXWnSYjVUltyIuAIsTMT2tgXxdwXyKaEMDVDayANtRm02VS0Qv36zhT4d4hR/EIHc06S6iWJ0ltyJO4k20jYHqbm6bh9OrSJNLy6AUurE8zBhqFt1EwdBmeQdIwsumQr6ZCFDoFFTS8xAyo6DU1jpEzvIYi53NjY4rc+/lwSJplyg0lkMQNEMo52nfVEGN7YmuFlznaJVgweQ1+W4kmdtxfpsDPSk4wtXWsOr5dkh1MWqCQDzAAQpFwBquLYk8ysVrcwTN8R102eNLVAEaJ5unfoO/W5vj5lK5pUag2NX0k7AAwxA39NNj/6xhmAC4VjYAvbrO36YO46hSj5QHLTy5Qkzp1nmN/mlyEju22NbwqK1SonX4/8Ah8qz0tQr1vUeXQBMhRaQQrFpHpNrarRAUsS3Um1tyfb74P43mgzLTRmNOmIuTBb520k2LNJMe31LHwflGavTdVU6W5dQkBujlQRKpIMyLldzy4R+BHk9qfLh6DUiYERc8wPsYv8A4x84Xl6ialNnRpAGzj8wnbUDcd4ONsgdQ1KkaRpemSbEXsL2g2vtHbDMgkWgdrbf2MThDj48C0DcS4amapFHEq4IP0O/0PX2IGPDOK8Nei9Si/rpsR9R0P0K3+5x/QUY85/itwSNGaUf9up9D6D/ADkfcY0akLVrkPcV+DfEDVOIB3gs2WYAH/tklYO91JB+g3xr4jFT8cK1J2pLmKVNmI3APKwvaTpja2+JXhOdbL1DUQwyK7KDEXBDxPWLxNyuPvDOLM9LS1RmK8wJDEzJ1KXjSFJggb809cKpNotFWx5wPxDV4e9KizTSqjWpIA5iecWt6pkm+0i+LvKcV859VIh6FUlVBXaoILEezITIOzL748p47xJWFJVhtDNyzfQ0NTaRtDqyz0nsxmg/hPnwy10BMq65he8AaKikdDGn2NiPYtM6axZp/Enhy0qVQU0I1Mj1SDImSqlp3ZiJJHUDuceWcRXkHvj13+KYmiWJYLqVEheUxLHUfrOn737+S8SXkGJR9xKTG3Ar0EETzC2MvF2dZFpied1FuiqNwLn1EAdLI1hONuAj4C+5Awq8WHW+lWkoiWE2HUX6yZMWjFILrY0eASpTDr5in3IHQ7Tj07gdf8Rk0zWdraQKpFMGyGCAkKohm1gkfTHk+SzJpEQbHft2/lis8LZymteoK6+bS8phTo3aXLIQKa/KdzIiBJwupHAZK0W3hrOE8VdjFNIqE6yNI0QitsIN7weonbB/HdLuRTcEu5WQRpjSuoWkFQBqnflM9xJ8TrvUoVdaOKDK7oFUxrYjkeoNkB54+ZrXMQoTiqUqfl6y7aHUhVgamAVjqLXAnYLczJsI6EelBjFdyxy+dp1KpFBWdnCotzzAT5jCbA6RAtHMb3sF4t405y4OuVZyyxBBvN/aYA6Er0iSt8PUmIqHWqHQVUuY5m6D3Kg/bCbxBmlqVeWmKYQBYBmwiL++973jpGHfNjyFnltUcKoLVKjBQO7MYA/nj2rg3hyjlqHk01DVfhlm9wJcne0gwIO+xOPOfAGVQ12rVGZSginpUk6jZmHTlB0yerT0xWZrOZiqVoUAsQTmKzkqqgXeWnoJBIB7C2FUbWScYWslxkcxFRzTWOYh0O4iJYGdhaAN8MqddCZJGoruCZjcdBGAszrDK1KpCSupdM2IMmesyt7m04A4k5DMx1h2IMCWiIBUAD0wJBHUnGKcpaUW4Z+Hx+xBulgoqeYUtpDSVifuDGMuOZJK9CpScSrrpMbieo9xuPoMJ+HeIKNJYqMUY9ailQfYGIthyc+rIXpjzIBPIQZgTEzudsbNLV36abw3/A6urZ4Bm6T02am9qlJip+oP7WkfXAGbdaLAgny3aSFEwhEixO4exvsBgziee82sajTrrNUdlPQa+X/8kD7DvgfNMVXWrBWS+odAbPB+sEdbYMMYZWOMB/8AwzVTBYXOxAJBMzYGGUz8swbwDjTgOXrUcwGUpTpXDVKahSV/3kuIJiQb22BGBKXECAoqVgyyyeY06Kl5YFvUCNwYIBY79Pz1DULIp0P6hAtXUbc0kM3uszPXo+S2GWni3N0KmQJouahRgah16iJ21KxLKl7QNxvvPmfER8MYoeIZ9jS0eY1RAqgITBQxzCOi22FrEe2J7PA+SJxLhozzjQ04FH4U95wF4wpxUJ0qGNNCQvQCFAPvcW/84M4Af/jNjnxLXGtucOQiwTJHW5b7SCNrYeHuYY8E3m2LTsJaNtgN/t/6xtwTPtSZKyRrpuGHsRcW7RjrM5fTaNKkiNUiAZInrbt1jrgjJcKZgDKqFsbEgmJEX3j3BxSXA6WS1HHHrjXWquiurBwkFXgyqshI1DmPzLB3kWxjxXieQBYrSY1GXVUespJJMQEUHSBInUS1yd98Lcnna1GNwPSSBYRAJkczGCCTIH1jHPHwysajVS5EqjNBYqLAg/KCZIi8dcIklhFNi5QXT4rRNI+XsJZlaR7cpAvvG1ukWOJuqx2HqY2H7X/vrg7MUDTQKVAZjrN5aD6QTHYe98fOE05FauSR5SEIRIhzpXVMGNOoTIIve0kDl0RfU6LXgmZ/BoyKqr5GtXqEiDBUaqmnmI1NIXeAwDLN1FXj2ZzcoGZkAmABqqkEn4hQCwHOQYAsIMXY8G8JmvmgQCKb+WzqGkaaqeY321ix7qQO4d8DyBXLiiMs+XYwpVh8Rlm4dtUohadpLRJtcvwVVJYLGiTOoNoU/lMxeYZTaTJuNsc0yVYNY1I5nlhq2uVA0iQIF98BZnNVrc0s0ggFosetP1JJI5lJjtFsfKVQPTUy1Mg80vAU9byZX8pgiD7mPLctphs6zjUqCGu+lC5YgVSbk7AKJYXuSBPWO0Zx7jBUCpRp1KLKhLRIgHZhIV4L8oDDmMwIBJp85mUMVKNQPVkIXeTDNtB+Ub2XftiD8Q8YsadIedTpzUq1YjzHAMkX5tPpkWAsBeTq0pXHBo085Jbjfw0R+zGY/LOlh9oU4LytYadgQbRG4N4+hEj740zfAmrUqKsdJVNbvuAOd2HYn+mD8jSoZaaahKrFU8vWGOwMkkGCCSL7XAA5ScWbSNEdOU5YEtKi6MaBMq0Ul5SQabEaZaRAvBggyD3wO/h+qlRCCxpU5ZTJOkmLFOgkAyPUuK5+H0qhClhrRjE6gCG0lkM3V1UKw6iZm9v3EMnUNRW0hV5iRqAkAyLGxDWIEHobGZ5aqKfl5+BFVqseVyDXsGeJBJBJHewgT1i9xdXnE+Fil4zQDNZSrqzea91AWwSGO/NJA+v0wizqzR++BPlMy6iyF+GBOXf2/fpjbPgtVLKSb6aaqBYT09xaSZjlA3tx4RE0XGG2ZrslNlQLEqLg6m7EtMACJvtNsddNnaYsGXMCWid2DG2o76yZaYme9hgadEg3VhuQAQZXaDJmYIiJi5jGmZzqHW5BamAEBOqHAJGwIiADEgzcYFBdzymE1gmI1ARMBZ3O28TAwl2PuyNMk40gCDq1H0k6jq0mLTCjUL9QTtGNKlFR5bMutlsSD6VAAbrGwAntMYW5FakMaKSNJQgg8qtAiBNiF04LOXApAzcz1gae/SZPcCIw8WNvdUKc/UheURqEAD9o7YpfCuUphWps0PTfRUA2NCouiqT0J1RB9QKiBBxL5jNKlTzDGmnsD1/x/XD3w9moCZjMh0QEE+WkiWkgHbXUjmubC+HXlE4JFJV8WrQpplqL6VkCnUHKzUucpcgEHUdJQiQbyQ2FmUzqfhVzGXWr+JeowKo50gEkuIawENbrsMM+B+JM7nqdSk3kVSsMHrUfh6CXBgASzAKNjEzcxOK9ssKaaagEKDqdEWmo9WwBIkEbTbc2w7jY6FedSp57MHMlRbbe2oXkKTAt7746ocTDhmAIemzK6HmZZi8D/UEGdidsfHrJNOqzKnmUzzRBgSHE9gQPVtaNxhPXy9PLVzVdzUpMmllQFtTe5EAcpvO4AiZjGCrbTWCcIRnCu5zxeiXY+SkqpKqB6b7lmiNRAjrCjbtKZ3gGYr69Dp5KEUqrq0aiY1Kn5osCFsNN8MeM8eY1PMoqCiAzTMgLedSqpupHqY3HLItOCcxn/wATTTyg1OgiirWcS+lzsvMQDdSdC+qTvisLj9BVqkuAfO12UEE/DOgBQR8LTJ5pPMAwuOgA7jAbcRVqeqaT1HuyvSCKpaQBN9QuSe0za2OuIpS0PAKktzVWmNDaRDLAUMwWQJIOnecavmg1SqwqvUeiwb0DSgIhmJvpIAidgBiepLOEe16fT6cvgFzjVFgJTU0wtNygJJ0gONSmSDYRvfl3ixWcfTqIqGVIKVGI8yAFkRY6SCT3MEdLkUqGqmEemJ9VCDp8xd3X2kKWW+nVOA69dqlBmmH0AkHQWJtoBtqSGJLDvPbCt3VFI1G1f+7G2f4hTqywUNMFTEM1yHJmxmNO+0YRZ2n8I9gT/LphsVdWd6jU3JUqWbaYHpKyAYJg9zuSTC3iAlHBEMNxvJFjfrikXg8z10aaZ14Pbkf6E/8AnB/EuIaah82wNo36GYkFQSp3MgWtbCvwq8a+0N/Q4PzoZ65phnOqnG8fLcmZjqCYiOmNDRihwD5hUqMzKSdUsSxIOg/7jck3vJ39pL4FnNDE5kiHWH5YCTNyTvAUbCdvrj5VRKYLIRU8rywmocuoKAzE/MFuew+9hDXIZ31FiKmkEnciQsAGIOg2JvY/WVYG9mRnnkbzvKSU1MxdQpsRGtvcKoJF4G4xzxeqtOlq2gAL9thPsP2wLwzOB9VSTCr5SgtJ0kdTuSRG/TC/j7sRqN0W4H2sPvE4ssHT8ivM0S9JCoJ+IUf31CI+22LrgTUalAUamuqq1i9JBEOFDK5MwKYOqZM6VWSZxBcC4p8OrTI9T6gwF5OnrsLrbY73xX0eFBMnSNVhpc8yC5AMQGP5dMEqLtaSAIZ+Gcqqyizf8SsqtRMvT59RCM9LkSnsBpJEkCY5YIAtBjCPj3jrzCEoBWUc6vzMRaQIaSmm50j2AjEVwzhS1KlRAyUyJKa2IBK/KHA3I2mNjfBZyRpBCpOo1CBFtJUibzvYmAOm98GTCm+T0WoGqZeo9QsdMFFHlpqU73IYy2gHf+dsA18vVSkauXzLOCSvkjWVel3UMINwTIsdlMgjFBw/N2fVT0QpYgC5YXUMxMyVI2CwptuMLhQqVVpHV8Yq7tBcSxAhmA5YEACdtRi28GuxBXuJB6o/1FMkXEHv7jaBhpwzKK9JqlDk0U9NRNQhj6tRBNuh1WUQ0yAcZeJOAnL86hVELrQSZt61MXkzqAvI1RzECfoVygDAgq4ZSNxuDBHUGFP+MBKiibsc5rNGi48lXUqgXnZWCyWBJZQRIYkiSCv0xgnHKlF2c1ClTzHAXQpGljLQNiQ/YkYy1owYGRUYiSNQV5BAWpErqOwqAfl1CLh7n8w9SifLpiqxolQdBlAPXIB0g6lHb79JakMHr6OrFv8AoV5niJWnTOhjVkfFdjr5jKmnTsFViTvJIInA9ZNNQqyoKofUwdyyMIEnV1Gk+lgSOa++B+G1SV0tpaq66C9RbBOmlrlS3WRtsbYYPl9AHm07MrPFNTOkA6CJEwOt59xJOE9mC6Sm9yAxXChQBIRm8yWDKdNmKkAEASIvJuYtjTiAGlyDIj9djI7zgWrnVWmajKrtZEKt0tqGi0WNzG8RtjalU1ZeTuRYbEQACD3/AHxaKwef6t26OfClItUKxO/7Y18T0i1Ul2YrppyVJG4uCB1ge9gd8DeE8xpqz+Wf2ONeLcSDVokLKRPQXMahvFgQQbWMXxoMETKm2ihAUSxvUtpvYRqN7Df5frOPlLVLEwKg9awOWLFgoIBINiN5ve4wOmlkQopuAJ1jTI3YiJkHbpAtjXLOhDqaYfVdibmwElXBAA3tEYjKznbyEpnmAgwdgmkAA76SR8tiLb/zwDxmsUimBqLAll6x8v63+2GmRyKB1pqeUCS3RhfmM7Gen64Az3EhU1MBCs3KbamW4QHsoUavYR3wY5l9FdtKgLgHC2epSpLALNqYnYdSxjooBMe3vig8c1hSUU6B0hnbSZ2VY1Ek7k6gbdWOHH8PPDzVadWpbUFYAxeACWjtzBFn3bENxiu9WqwV+UkERcMmwIPQNuZ3t+XFVl2xH4R3wbM+Sj1Cpao4KUgbwDao7EGw7dztth1k8tWquaarPmsu+ytEawbgG0sP02x+8OeGzWYs5YUUjzHCltJiQAqiSY67AXOKTh3h5KZWstWparqQhweUajqOqV9Q6rYEdcJqSUVfdh4RQZshZ0lYgktI5wxEFQLGSIltiACZkYC4dnFqutSpUKpSIKoEBVY2kSJAPzTvsAIw5yvDfJZgWX8MJYs8SHYDSaaKdREgSrDS1juJK7McQSoGZWKhSB5rhTHeGJCIZ+VZN7nphW0lZJNIZ5jK02RZLNDE03SahGq0adIIWGJEwB0JGIPinhJadR6ZVkur2CwP9u5AN7XAuMO8vWpLWJ1ByoEs8sCxM3IjSSI2YHvvGBON8eprUDM7u5iEBLNpO8LMqADI7kACd8Rf4mKWB42nlE5muBFuVVWCDADbA7iJJK29zjrhjVaI0pUVwSsgVCwj5pRWDEq3U9MUvGKlGk9Op51N2Cyqapcz6YUTFzeWGI3ieZqPUZiwLmAOknYd5MREz1w0ZOaqSNPTptSTPmb1ujJKKussAqkcwB55Pp1NsuAOI5803DiGB6LOk+nUpjraLY0PF6lNyjlRBAJCKR2JIAB67x3xx/xUNsoF91hYt7iZP2OK7PI61/BnSya3LKWR50BWAlrTPWLAiO2NeHVNBKGSR2NtXUfrg7IqhBBNgARM2H/VuT9ALX74UpUiqRPzEH6zDfrgrLZPUeEd8IPMw6n+z+2MM+7NXOkSQOXta/8AXGnDDDnr0tfbbA1RSlVmG4ETOHXLMyHvD9bs/wCapYMAgAW19AkKQRP7TOBM3VioyiRBIKkC5FiSOvcSOuNjnnaiwVmptA0m41mQGg/oD7RgfMUIPmSzB7Wg8w3k9DP9PrhEstlHS4GvAqoqMRCiFIknSL2gi3KsliPsN5AKvqIAvqkrKhZBPLYWEiJiw2vGNPB9TVmG5SRzAWmSZWyzEwTv1Ax3QpxXZhyrRqEi8gdInqAoP6YbbQydlzwqpXGVr5bKp8V6QpITYXMPUY7LYsb+2I+vwwUNSNPJyDlgsFlRFzAMFr3EjvOC8t46qUKlVaYTnUIxJ2N4I/nt1wLxbJtWql2aVEBnMks5uYPzm8L0AAJMDBjwF1dm+SyyM3m1CQEk2G7RZVn6SxPSJ3wUtWvnakGQnyr7C59rCSWNhv2wrNcGEVQAIAUGY7nUdyT8x3+wxQcNo6x5ZV6dDSNRbUpzDDdEcqNCqbgMOY/aIzaTsi2vcyhzS0VBesytpMDLowTUT1rEXXm3QT7ztjjJZ0V1CVswqlKgVaVBVFNLLfSRyoLwXF4N7jDfinAjQWo1P4c2/wBJDJvBLGRAk7aQTBJGERV6qOTVNKiiM7VbohIBWAygBuYdGiZuejJdjku4KnCxDEDSpZkRSJd4u9o0oS1iSpiD7DEV4h4MaTNTVw5IBKpOqbkz1PS5Mnth54bzdZs5SpMYWnTqsmrlmzQuxIGq+n1G0mQADuL8CrU5NWBTeoNTJUVgzmYlZnTqCwDaT3OAtyds63dMgcnSfQVNJ4ElSZWCdxOxkCft0wyyVbeSQwgiJ94t/P8Ang7M8QUjQj/DSVD2Gqx1sG2uftAwjo8SEEhAXDQSO35ojraRaD9cU5DwUvDfBAqHzao9Y5VNwL2+pnp/YP4l4bpUKbMEAMgDl2G5t3Ed8LfDPiryHAYl8u0FkmSp6stzBHbr9sVXiLiNNvKWm4adTWPQxB9vv/TGeTndFU4VZ5xx3iYoFkVR5ogCdRgbg6SY+8b4S0KnpufrJ/v/ABih8RcH8xWqKB5iAkyZLLHNv1WJ9wx/Lhdk8galAvbVJGkbwsSSOnQY0xrbaJNtvJjwr/Wb6zgzjmSgaydKiSIFyJPQ2Fj1wPRp6MzBG6i0e17G++KvjXD5y7KQAQu25ne2Ft7rOisMkMhUBEi0e+9jH2B7dT742fMXLKIVibHoOk+/v74UU6jIOsG2oD6Hb+WO6+XchpBAEA6j36R3t+mK1kG7BR+Hs2EqgmwYbbajFh2v02vh14kyq0UR1YEVBLBbkMbknpNz7W/nLcNJqeUqqSwIAUAS0QWP0EAf4OLCvxQ5x6asoITlWms/EN/lM7mDAFwe8kJL5Lx4pE94Y8P/AIpneo0DUCCL9bzsBKg3kQYwz4gV1LSpDblVUMyT2eLydyN46AYM4txeKTUUVVX0lU0wCOnWOw6H7jEutY1kJ5gqSrEAyQxlb73OpTHdRsThVcgSSiqDTkxma/koT5I5S6x8TQJfSx6FjabEd8U1DMU6aBPNZdIAKVgSwUwJBN9PvzKOsYRZPI01sX0AG1QHlAMES4EAix5u0HFjkVcsCzA6VhoX1mwLAg9/y2vGM2u+xk1OSz4nmlqhVUI5a9mJ8211tsDAUH+k4jcojZ/OulIKMll6prO45dZ+Sd9RXTyzvoB2AgLxHRfKa2epV80qVJLvcXloY9BNtpIw0/h7xQ5Si3mrIrMCBMBQQFUG2w0lf8k4aOsnHc8fYYytAeb8H5ipnPNFHX1kEhEJ0kyBzLAOm1zv9BfGoAYqamvRyB2kEub3PSw3PVYm04vDxNCpSmrKwbVzOzAXHM3UIEg2PWIxNeKeFhHNM1BWaoXqFrcpIAGpulzMTAAth07prIyfk88emw0qwdyToOhZYE7So5ip9jPfAnFuCvloaoRrefLpj1MmxLRsOgFy3tE4ruEqaJdqoPwzpsCCwAGqJEmW5RM9cRXGs9UruzuRqO4giP8AptewtFgPqTi6Hka5KiQsEgMflkk2mbgQBfqZx1w+sadYdA36H/3hJVqOoBsARFhG09OmGVGopQHuIm50nv336dpwJRp2IPc/xMK4gcxIuNwb7djO3vgCpxPy9NREBDqWDC6h45wV9wNUG9wQRgLNfEelzpvJ5tovO2xj642yRAqFJBpOQwW9wZYiNwReG3EA+2OiqQ9m78WLEKZaTdN9BiQAJB2AuI2vg3jfFGMhWt6TBBv/AFwjo5ZiXYagxJFokXOk7i/uLYOyufzT8tUpWLEKpqBdQvzTUswtaSdm3wXFWMpOhh4YNM0jRDFDUZfNcQQu4B5jEgE9t5EnCPizCpmCEGmmNJsskiATCgybRPvuRh3m0pK5pK/4VmDHSfiUmkjqeencddUdxgvhlR8qumrQUSwCPJKOxHKQw1AkAcoiLHecdxkN2tpJ0sv8ZXrDyqQ/NeALgAWJPWepkntg/M+IkpAjLB01gA1GI1FSeZYBkBut7joMdVETM12ar5z76NIXoDAJhVWSLn3GxwuqUxTguiqxMKgk6elybkgfbbDcgzFYG3AsnWzY5CKaAAGoxAC3M77mDYdbDFtwnI5BNNCrUArMzskjQuoLCo87EMxKiZkkEybwy1KqhKtdgEDA+WNlC6WIAFpI3vNvbBPh/KmvXFeqdYpnlVhOqxMGb8pv1uR0wjaim2dKVIqeHNUZQ00ghTSUVCAHAggMJiSDII6zhvlBpVe4mFF5PWBYift+mEb5qmlYShWmRHmLaGkRIielj9O8Bjmqgcy1SabJOkWV52LEESLWAEA2sd8DW6VmV5Zl4g8PtVrI34j4QqeWEcsTYySNRjmcLIiNKkz0wTnOIUcsTSBLKvK4ZSYLLLIGjS7N6gOnNMWwMlY01qh1Ar133A2X0rc2sdQkdb9MBcYzboRRoqtZiCzByDpFvYbwDEyRG2BKp1GroS9zoKr8ZenVrFQXRxTZCWEQFYhS0lmhTq2EkkEAYXcI4yWqBTrrJTfWV0j0IQVkgAAbbzJEE4UpV1CCzK3QEh4PNC7jTpm5vzT1vhjwCsyB3R7VoB0yJUXBMgSTMz7k9cbIKkbIow8Q5w6NLMddZyxAmSJkiQLSze1lOI/PrpYgcyj3J+n1+mKnjnDDm3OivTVkWCGkTuZUgR17iMLKnB6yA1qtILuFJIIn5TAPbaRBPfFFJWLKSuifzMwReVkk+/zfWLfrj7kKsSLwfbHyshQGxEgCCd7yf0Xf3wPSqaSGuAd8UatCdxplqR52Fiq8p6yTH9zjTKudVGbFWpjfYHzAN+8j+eCslnERZUFmME9B1na8X2wsqEmpU7Xg7bbfcG31wqHqkh7nRozDkEaQoYg+oT6rHcAnV9AcM6xik4KgnQSbSJAnsbdfocLqdaWUMQzMpk2NxAb6AiTB6z0xyapYVYuqLEL1HXT72t7T2xxTgHymcDA6UVQebnBO0ww3BsTe3c4O4fUdC9OnpZdykhgd/wD6up91Gq0hjhTkQ1V4IUSQWOkHSuxgGLADbsPfDHLDLiooKMt/mkgRpMx8u9gIi2OoCyHZKiaik06bQpAZJBCk9ntqWOhE95scBvRprWWsVlqemASSGgxI+n9e4w04r4kpsVV6TtWFRSlRtML6QIMbEAg21SPVviUejpmQmocvUgDpbaPb+eBQW6wU3EeHK9DzACtIsAvMCtO3JyW1Dm6KdOozMmTeCZhbsrAjzCsSNweXVI9Os7ieU3xLpnZGktBaQZnlNiBvMap+hnbBHDFKOzQCrCCwINjedV4M2m+wmcS1Ybo0LOpKkXGUzFMDTVXWrA6lgXFw1531fupEYMz+UppTAy6kNMjUyhomQTqiDoZlN+YXmebAuXLlWqUwVLA7ySHHQQADczePpuccJLAlqxMiERiYmZlpuWHtc++5wqW2NMztKOD/2Q=="/>
          <p:cNvSpPr>
            <a:spLocks noChangeAspect="1" noChangeArrowheads="1"/>
          </p:cNvSpPr>
          <p:nvPr/>
        </p:nvSpPr>
        <p:spPr bwMode="auto">
          <a:xfrm>
            <a:off x="63500" y="-741363"/>
            <a:ext cx="1524000" cy="1524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eg;base64,/9j/4AAQSkZJRgABAQAAAQABAAD/2wCEAAkGBhMRERUUExIWFRMVGBwYGRcYGBseHhkdIiIbHRggHxofHyYgHB8jGhseIS8iIycpLS0tHx8xNTArNScxLCkBCQoKDgwOGg8PGjQkHyQsLCksKSwsLC0sKSwsLCkpLC8sLywsKSwsKSwsKSwsLCwsLCwsLCksLCwsKSwsKSwsLP/AABEIAKAAoAMBIgACEQEDEQH/xAAcAAADAQEBAQEBAAAAAAAAAAAEBQYDAgcBAAj/xAA8EAACAQIEBAQEBAUCBgMAAAABAhEDIQAEEjEFIkFRBhMyYSNCcYEUUqGxB5HB8PEzchU0YmPR4SRDov/EABkBAAMBAQEAAAAAAAAAAAAAAAECAwQABf/EACkRAAICAQMDBAAHAAAAAAAAAAABAhEhAxIxIkFRBDJhcRMUQoGhwfD/2gAMAwEAAhEDEQA/ALbgLChU0GSohCWvqUegknd6VhMSUKzdbMfF/BhmRTpOYpsWgjdX0toPvB/eOuF+Uo/h6hFSalKoAAd9cbEe6rIjqNjIIxR5VQ6+WeemV5TqklT2O5jvv6T1xihLcqEWUeG1aL02KtK1aTaTB2I7HsRcfXHqPg/xGTllZiWReUjdkCi5+kQZ97xib/iHwZkcViCWGlKjfnXanU/3fI3vpPWy3wTxYZfMjU0JU5SZgKAdQY94P7mcFYdIZFh4w4EhpLmaB5QZIU2hj6ljbm3AtzE2vND4b4gK9FS1yR179Z6H6j+mEXiJ2Ff8Nk9JqVkY1KbH4XNA1ssEqYJa28bE4Q+EOJ1aWZqUaw8t1LAqD8PWIaR+UlZiDpYarAiDZLI9HpWYrggnUBTSS7T23E9u5wPwSrqpltYZSxKERGk8yfWxGB+K8MTOZbQDKagwCtZoMlSR0NxGE9fK1KWRprl9BPINJ21gw8diZI6XEdcdfdgol/4sZIjU6yU1KWmZUsSBB6gkMN7fTHlnEthi/wDFnHfxWU1PJqoyrqvDCTFtpkMCCBcC03xAcQ9I++JfrOmqY/4L/wAunef8YacVroqgATIEg9DedjcEicKeCf8ALLab/wBjBXiKmWZVUiSqjVECys0T1Cou/bpfCx9zGirQ18I8berGXWnSYjVUltyIuAIsTMT2tgXxdwXyKaEMDVDayANtRm02VS0Qv36zhT4d4hR/EIHc06S6iWJ0ltyJO4k20jYHqbm6bh9OrSJNLy6AUurE8zBhqFt1EwdBmeQdIwsumQr6ZCFDoFFTS8xAyo6DU1jpEzvIYi53NjY4rc+/lwSJplyg0lkMQNEMo52nfVEGN7YmuFlznaJVgweQ1+W4kmdtxfpsDPSk4wtXWsOr5dkh1MWqCQDzAAQpFwBquLYk8ysVrcwTN8R102eNLVAEaJ5unfoO/W5vj5lK5pUag2NX0k7AAwxA39NNj/6xhmAC4VjYAvbrO36YO46hSj5QHLTy5Qkzp1nmN/mlyEju22NbwqK1SonX4/8Ah8qz0tQr1vUeXQBMhRaQQrFpHpNrarRAUsS3Um1tyfb74P43mgzLTRmNOmIuTBb520k2LNJMe31LHwflGavTdVU6W5dQkBujlQRKpIMyLldzy4R+BHk9qfLh6DUiYERc8wPsYv8A4x84Xl6ialNnRpAGzj8wnbUDcd4ONsgdQ1KkaRpemSbEXsL2g2vtHbDMgkWgdrbf2MThDj48C0DcS4amapFHEq4IP0O/0PX2IGPDOK8Nei9Si/rpsR9R0P0K3+5x/QUY85/itwSNGaUf9up9D6D/ADkfcY0akLVrkPcV+DfEDVOIB3gs2WYAH/tklYO91JB+g3xr4jFT8cK1J2pLmKVNmI3APKwvaTpja2+JXhOdbL1DUQwyK7KDEXBDxPWLxNyuPvDOLM9LS1RmK8wJDEzJ1KXjSFJggb809cKpNotFWx5wPxDV4e9KizTSqjWpIA5iecWt6pkm+0i+LvKcV859VIh6FUlVBXaoILEezITIOzL748p47xJWFJVhtDNyzfQ0NTaRtDqyz0nsxmg/hPnwy10BMq65he8AaKikdDGn2NiPYtM6axZp/Enhy0qVQU0I1Mj1SDImSqlp3ZiJJHUDuceWcRXkHvj13+KYmiWJYLqVEheUxLHUfrOn737+S8SXkGJR9xKTG3Ar0EETzC2MvF2dZFpied1FuiqNwLn1EAdLI1hONuAj4C+5Awq8WHW+lWkoiWE2HUX6yZMWjFILrY0eASpTDr5in3IHQ7Tj07gdf8Rk0zWdraQKpFMGyGCAkKohm1gkfTHk+SzJpEQbHft2/lis8LZymteoK6+bS8phTo3aXLIQKa/KdzIiBJwupHAZK0W3hrOE8VdjFNIqE6yNI0QitsIN7weonbB/HdLuRTcEu5WQRpjSuoWkFQBqnflM9xJ8TrvUoVdaOKDK7oFUxrYjkeoNkB54+ZrXMQoTiqUqfl6y7aHUhVgamAVjqLXAnYLczJsI6EelBjFdyxy+dp1KpFBWdnCotzzAT5jCbA6RAtHMb3sF4t405y4OuVZyyxBBvN/aYA6Er0iSt8PUmIqHWqHQVUuY5m6D3Kg/bCbxBmlqVeWmKYQBYBmwiL++973jpGHfNjyFnltUcKoLVKjBQO7MYA/nj2rg3hyjlqHk01DVfhlm9wJcne0gwIO+xOPOfAGVQ12rVGZSginpUk6jZmHTlB0yerT0xWZrOZiqVoUAsQTmKzkqqgXeWnoJBIB7C2FUbWScYWslxkcxFRzTWOYh0O4iJYGdhaAN8MqddCZJGoruCZjcdBGAszrDK1KpCSupdM2IMmesyt7m04A4k5DMx1h2IMCWiIBUAD0wJBHUnGKcpaUW4Z+Hx+xBulgoqeYUtpDSVifuDGMuOZJK9CpScSrrpMbieo9xuPoMJ+HeIKNJYqMUY9ailQfYGIthyc+rIXpjzIBPIQZgTEzudsbNLV36abw3/A6urZ4Bm6T02am9qlJip+oP7WkfXAGbdaLAgny3aSFEwhEixO4exvsBgziee82sajTrrNUdlPQa+X/8kD7DvgfNMVXWrBWS+odAbPB+sEdbYMMYZWOMB/8AwzVTBYXOxAJBMzYGGUz8swbwDjTgOXrUcwGUpTpXDVKahSV/3kuIJiQb22BGBKXECAoqVgyyyeY06Kl5YFvUCNwYIBY79Pz1DULIp0P6hAtXUbc0kM3uszPXo+S2GWni3N0KmQJouahRgah16iJ21KxLKl7QNxvvPmfER8MYoeIZ9jS0eY1RAqgITBQxzCOi22FrEe2J7PA+SJxLhozzjQ04FH4U95wF4wpxUJ0qGNNCQvQCFAPvcW/84M4Af/jNjnxLXGtucOQiwTJHW5b7SCNrYeHuYY8E3m2LTsJaNtgN/t/6xtwTPtSZKyRrpuGHsRcW7RjrM5fTaNKkiNUiAZInrbt1jrgjJcKZgDKqFsbEgmJEX3j3BxSXA6WS1HHHrjXWquiurBwkFXgyqshI1DmPzLB3kWxjxXieQBYrSY1GXVUespJJMQEUHSBInUS1yd98Lcnna1GNwPSSBYRAJkczGCCTIH1jHPHwysajVS5EqjNBYqLAg/KCZIi8dcIklhFNi5QXT4rRNI+XsJZlaR7cpAvvG1ukWOJuqx2HqY2H7X/vrg7MUDTQKVAZjrN5aD6QTHYe98fOE05FauSR5SEIRIhzpXVMGNOoTIIve0kDl0RfU6LXgmZ/BoyKqr5GtXqEiDBUaqmnmI1NIXeAwDLN1FXj2ZzcoGZkAmABqqkEn4hQCwHOQYAsIMXY8G8JmvmgQCKb+WzqGkaaqeY321ix7qQO4d8DyBXLiiMs+XYwpVh8Rlm4dtUohadpLRJtcvwVVJYLGiTOoNoU/lMxeYZTaTJuNsc0yVYNY1I5nlhq2uVA0iQIF98BZnNVrc0s0ggFosetP1JJI5lJjtFsfKVQPTUy1Mg80vAU9byZX8pgiD7mPLctphs6zjUqCGu+lC5YgVSbk7AKJYXuSBPWO0Zx7jBUCpRp1KLKhLRIgHZhIV4L8oDDmMwIBJp85mUMVKNQPVkIXeTDNtB+Ub2XftiD8Q8YsadIedTpzUq1YjzHAMkX5tPpkWAsBeTq0pXHBo085Jbjfw0R+zGY/LOlh9oU4LytYadgQbRG4N4+hEj740zfAmrUqKsdJVNbvuAOd2HYn+mD8jSoZaaahKrFU8vWGOwMkkGCCSL7XAA5ScWbSNEdOU5YEtKi6MaBMq0Ul5SQabEaZaRAvBggyD3wO/h+qlRCCxpU5ZTJOkmLFOgkAyPUuK5+H0qhClhrRjE6gCG0lkM3V1UKw6iZm9v3EMnUNRW0hV5iRqAkAyLGxDWIEHobGZ5aqKfl5+BFVqseVyDXsGeJBJBJHewgT1i9xdXnE+Fil4zQDNZSrqzea91AWwSGO/NJA+v0wizqzR++BPlMy6iyF+GBOXf2/fpjbPgtVLKSb6aaqBYT09xaSZjlA3tx4RE0XGG2ZrslNlQLEqLg6m7EtMACJvtNsddNnaYsGXMCWid2DG2o76yZaYme9hgadEg3VhuQAQZXaDJmYIiJi5jGmZzqHW5BamAEBOqHAJGwIiADEgzcYFBdzymE1gmI1ARMBZ3O28TAwl2PuyNMk40gCDq1H0k6jq0mLTCjUL9QTtGNKlFR5bMutlsSD6VAAbrGwAntMYW5FakMaKSNJQgg8qtAiBNiF04LOXApAzcz1gae/SZPcCIw8WNvdUKc/UheURqEAD9o7YpfCuUphWps0PTfRUA2NCouiqT0J1RB9QKiBBxL5jNKlTzDGmnsD1/x/XD3w9moCZjMh0QEE+WkiWkgHbXUjmubC+HXlE4JFJV8WrQpplqL6VkCnUHKzUucpcgEHUdJQiQbyQ2FmUzqfhVzGXWr+JeowKo50gEkuIawENbrsMM+B+JM7nqdSk3kVSsMHrUfh6CXBgASzAKNjEzcxOK9ssKaaagEKDqdEWmo9WwBIkEbTbc2w7jY6FedSp57MHMlRbbe2oXkKTAt7746ocTDhmAIemzK6HmZZi8D/UEGdidsfHrJNOqzKnmUzzRBgSHE9gQPVtaNxhPXy9PLVzVdzUpMmllQFtTe5EAcpvO4AiZjGCrbTWCcIRnCu5zxeiXY+SkqpKqB6b7lmiNRAjrCjbtKZ3gGYr69Dp5KEUqrq0aiY1Kn5osCFsNN8MeM8eY1PMoqCiAzTMgLedSqpupHqY3HLItOCcxn/wATTTyg1OgiirWcS+lzsvMQDdSdC+qTvisLj9BVqkuAfO12UEE/DOgBQR8LTJ5pPMAwuOgA7jAbcRVqeqaT1HuyvSCKpaQBN9QuSe0za2OuIpS0PAKktzVWmNDaRDLAUMwWQJIOnecavmg1SqwqvUeiwb0DSgIhmJvpIAidgBiepLOEe16fT6cvgFzjVFgJTU0wtNygJJ0gONSmSDYRvfl3ixWcfTqIqGVIKVGI8yAFkRY6SCT3MEdLkUqGqmEemJ9VCDp8xd3X2kKWW+nVOA69dqlBmmH0AkHQWJtoBtqSGJLDvPbCt3VFI1G1f+7G2f4hTqywUNMFTEM1yHJmxmNO+0YRZ2n8I9gT/LphsVdWd6jU3JUqWbaYHpKyAYJg9zuSTC3iAlHBEMNxvJFjfrikXg8z10aaZ14Pbkf6E/8AnB/EuIaah82wNo36GYkFQSp3MgWtbCvwq8a+0N/Q4PzoZ65phnOqnG8fLcmZjqCYiOmNDRihwD5hUqMzKSdUsSxIOg/7jck3vJ39pL4FnNDE5kiHWH5YCTNyTvAUbCdvrj5VRKYLIRU8rywmocuoKAzE/MFuew+9hDXIZ31FiKmkEnciQsAGIOg2JvY/WVYG9mRnnkbzvKSU1MxdQpsRGtvcKoJF4G4xzxeqtOlq2gAL9thPsP2wLwzOB9VSTCr5SgtJ0kdTuSRG/TC/j7sRqN0W4H2sPvE4ssHT8ivM0S9JCoJ+IUf31CI+22LrgTUalAUamuqq1i9JBEOFDK5MwKYOqZM6VWSZxBcC4p8OrTI9T6gwF5OnrsLrbY73xX0eFBMnSNVhpc8yC5AMQGP5dMEqLtaSAIZ+Gcqqyizf8SsqtRMvT59RCM9LkSnsBpJEkCY5YIAtBjCPj3jrzCEoBWUc6vzMRaQIaSmm50j2AjEVwzhS1KlRAyUyJKa2IBK/KHA3I2mNjfBZyRpBCpOo1CBFtJUibzvYmAOm98GTCm+T0WoGqZeo9QsdMFFHlpqU73IYy2gHf+dsA18vVSkauXzLOCSvkjWVel3UMINwTIsdlMgjFBw/N2fVT0QpYgC5YXUMxMyVI2CwptuMLhQqVVpHV8Yq7tBcSxAhmA5YEACdtRi28GuxBXuJB6o/1FMkXEHv7jaBhpwzKK9JqlDk0U9NRNQhj6tRBNuh1WUQ0yAcZeJOAnL86hVELrQSZt61MXkzqAvI1RzECfoVygDAgq4ZSNxuDBHUGFP+MBKiibsc5rNGi48lXUqgXnZWCyWBJZQRIYkiSCv0xgnHKlF2c1ClTzHAXQpGljLQNiQ/YkYy1owYGRUYiSNQV5BAWpErqOwqAfl1CLh7n8w9SifLpiqxolQdBlAPXIB0g6lHb79JakMHr6OrFv8AoV5niJWnTOhjVkfFdjr5jKmnTsFViTvJIInA9ZNNQqyoKofUwdyyMIEnV1Gk+lgSOa++B+G1SV0tpaq66C9RbBOmlrlS3WRtsbYYPl9AHm07MrPFNTOkA6CJEwOt59xJOE9mC6Sm9yAxXChQBIRm8yWDKdNmKkAEASIvJuYtjTiAGlyDIj9djI7zgWrnVWmajKrtZEKt0tqGi0WNzG8RtjalU1ZeTuRYbEQACD3/AHxaKwef6t26OfClItUKxO/7Y18T0i1Ul2YrppyVJG4uCB1ge9gd8DeE8xpqz+Wf2ONeLcSDVokLKRPQXMahvFgQQbWMXxoMETKm2ihAUSxvUtpvYRqN7Df5frOPlLVLEwKg9awOWLFgoIBINiN5ve4wOmlkQopuAJ1jTI3YiJkHbpAtjXLOhDqaYfVdibmwElXBAA3tEYjKznbyEpnmAgwdgmkAA76SR8tiLb/zwDxmsUimBqLAll6x8v63+2GmRyKB1pqeUCS3RhfmM7Gen64Az3EhU1MBCs3KbamW4QHsoUavYR3wY5l9FdtKgLgHC2epSpLALNqYnYdSxjooBMe3vig8c1hSUU6B0hnbSZ2VY1Ek7k6gbdWOHH8PPDzVadWpbUFYAxeACWjtzBFn3bENxiu9WqwV+UkERcMmwIPQNuZ3t+XFVl2xH4R3wbM+Sj1Cpao4KUgbwDao7EGw7dztth1k8tWquaarPmsu+ytEawbgG0sP02x+8OeGzWYs5YUUjzHCltJiQAqiSY67AXOKTh3h5KZWstWparqQhweUajqOqV9Q6rYEdcJqSUVfdh4RQZshZ0lYgktI5wxEFQLGSIltiACZkYC4dnFqutSpUKpSIKoEBVY2kSJAPzTvsAIw5yvDfJZgWX8MJYs8SHYDSaaKdREgSrDS1juJK7McQSoGZWKhSB5rhTHeGJCIZ+VZN7nphW0lZJNIZ5jK02RZLNDE03SahGq0adIIWGJEwB0JGIPinhJadR6ZVkur2CwP9u5AN7XAuMO8vWpLWJ1ByoEs8sCxM3IjSSI2YHvvGBON8eprUDM7u5iEBLNpO8LMqADI7kACd8Rf4mKWB42nlE5muBFuVVWCDADbA7iJJK29zjrhjVaI0pUVwSsgVCwj5pRWDEq3U9MUvGKlGk9Op51N2Cyqapcz6YUTFzeWGI3ieZqPUZiwLmAOknYd5MREz1w0ZOaqSNPTptSTPmb1ujJKKussAqkcwB55Pp1NsuAOI5803DiGB6LOk+nUpjraLY0PF6lNyjlRBAJCKR2JIAB67x3xx/xUNsoF91hYt7iZP2OK7PI61/BnSya3LKWR50BWAlrTPWLAiO2NeHVNBKGSR2NtXUfrg7IqhBBNgARM2H/VuT9ALX74UpUiqRPzEH6zDfrgrLZPUeEd8IPMw6n+z+2MM+7NXOkSQOXta/8AXGnDDDnr0tfbbA1RSlVmG4ETOHXLMyHvD9bs/wCapYMAgAW19AkKQRP7TOBM3VioyiRBIKkC5FiSOvcSOuNjnnaiwVmptA0m41mQGg/oD7RgfMUIPmSzB7Wg8w3k9DP9PrhEstlHS4GvAqoqMRCiFIknSL2gi3KsliPsN5AKvqIAvqkrKhZBPLYWEiJiw2vGNPB9TVmG5SRzAWmSZWyzEwTv1Ax3QpxXZhyrRqEi8gdInqAoP6YbbQydlzwqpXGVr5bKp8V6QpITYXMPUY7LYsb+2I+vwwUNSNPJyDlgsFlRFzAMFr3EjvOC8t46qUKlVaYTnUIxJ2N4I/nt1wLxbJtWql2aVEBnMks5uYPzm8L0AAJMDBjwF1dm+SyyM3m1CQEk2G7RZVn6SxPSJ3wUtWvnakGQnyr7C59rCSWNhv2wrNcGEVQAIAUGY7nUdyT8x3+wxQcNo6x5ZV6dDSNRbUpzDDdEcqNCqbgMOY/aIzaTsi2vcyhzS0VBesytpMDLowTUT1rEXXm3QT7ztjjJZ0V1CVswqlKgVaVBVFNLLfSRyoLwXF4N7jDfinAjQWo1P4c2/wBJDJvBLGRAk7aQTBJGERV6qOTVNKiiM7VbohIBWAygBuYdGiZuejJdjku4KnCxDEDSpZkRSJd4u9o0oS1iSpiD7DEV4h4MaTNTVw5IBKpOqbkz1PS5Mnth54bzdZs5SpMYWnTqsmrlmzQuxIGq+n1G0mQADuL8CrU5NWBTeoNTJUVgzmYlZnTqCwDaT3OAtyds63dMgcnSfQVNJ4ElSZWCdxOxkCft0wyyVbeSQwgiJ94t/P8Ang7M8QUjQj/DSVD2Gqx1sG2uftAwjo8SEEhAXDQSO35ojraRaD9cU5DwUvDfBAqHzao9Y5VNwL2+pnp/YP4l4bpUKbMEAMgDl2G5t3Ed8LfDPiryHAYl8u0FkmSp6stzBHbr9sVXiLiNNvKWm4adTWPQxB9vv/TGeTndFU4VZ5xx3iYoFkVR5ogCdRgbg6SY+8b4S0KnpufrJ/v/ABih8RcH8xWqKB5iAkyZLLHNv1WJ9wx/Lhdk8galAvbVJGkbwsSSOnQY0xrbaJNtvJjwr/Wb6zgzjmSgaydKiSIFyJPQ2Fj1wPRp6MzBG6i0e17G++KvjXD5y7KQAQu25ne2Ft7rOisMkMhUBEi0e+9jH2B7dT742fMXLKIVibHoOk+/v74UU6jIOsG2oD6Hb+WO6+XchpBAEA6j36R3t+mK1kG7BR+Hs2EqgmwYbbajFh2v02vh14kyq0UR1YEVBLBbkMbknpNz7W/nLcNJqeUqqSwIAUAS0QWP0EAf4OLCvxQ5x6asoITlWms/EN/lM7mDAFwe8kJL5Lx4pE94Y8P/AIpneo0DUCCL9bzsBKg3kQYwz4gV1LSpDblVUMyT2eLydyN46AYM4txeKTUUVVX0lU0wCOnWOw6H7jEutY1kJ5gqSrEAyQxlb73OpTHdRsThVcgSSiqDTkxma/koT5I5S6x8TQJfSx6FjabEd8U1DMU6aBPNZdIAKVgSwUwJBN9PvzKOsYRZPI01sX0AG1QHlAMES4EAix5u0HFjkVcsCzA6VhoX1mwLAg9/y2vGM2u+xk1OSz4nmlqhVUI5a9mJ8211tsDAUH+k4jcojZ/OulIKMll6prO45dZ+Sd9RXTyzvoB2AgLxHRfKa2epV80qVJLvcXloY9BNtpIw0/h7xQ5Si3mrIrMCBMBQQFUG2w0lf8k4aOsnHc8fYYytAeb8H5ipnPNFHX1kEhEJ0kyBzLAOm1zv9BfGoAYqamvRyB2kEub3PSw3PVYm04vDxNCpSmrKwbVzOzAXHM3UIEg2PWIxNeKeFhHNM1BWaoXqFrcpIAGpulzMTAAth07prIyfk88emw0qwdyToOhZYE7So5ip9jPfAnFuCvloaoRrefLpj1MmxLRsOgFy3tE4ruEqaJdqoPwzpsCCwAGqJEmW5RM9cRXGs9UruzuRqO4giP8AptewtFgPqTi6Hka5KiQsEgMflkk2mbgQBfqZx1w+sadYdA36H/3hJVqOoBsARFhG09OmGVGopQHuIm50nv336dpwJRp2IPc/xMK4gcxIuNwb7djO3vgCpxPy9NREBDqWDC6h45wV9wNUG9wQRgLNfEelzpvJ5tovO2xj642yRAqFJBpOQwW9wZYiNwReG3EA+2OiqQ9m78WLEKZaTdN9BiQAJB2AuI2vg3jfFGMhWt6TBBv/AFwjo5ZiXYagxJFokXOk7i/uLYOyufzT8tUpWLEKpqBdQvzTUswtaSdm3wXFWMpOhh4YNM0jRDFDUZfNcQQu4B5jEgE9t5EnCPizCpmCEGmmNJsskiATCgybRPvuRh3m0pK5pK/4VmDHSfiUmkjqeencddUdxgvhlR8qumrQUSwCPJKOxHKQw1AkAcoiLHecdxkN2tpJ0sv8ZXrDyqQ/NeALgAWJPWepkntg/M+IkpAjLB01gA1GI1FSeZYBkBut7joMdVETM12ar5z76NIXoDAJhVWSLn3GxwuqUxTguiqxMKgk6elybkgfbbDcgzFYG3AsnWzY5CKaAAGoxAC3M77mDYdbDFtwnI5BNNCrUArMzskjQuoLCo87EMxKiZkkEybwy1KqhKtdgEDA+WNlC6WIAFpI3vNvbBPh/KmvXFeqdYpnlVhOqxMGb8pv1uR0wjaim2dKVIqeHNUZQ00ghTSUVCAHAggMJiSDII6zhvlBpVe4mFF5PWBYift+mEb5qmlYShWmRHmLaGkRIielj9O8Bjmqgcy1SabJOkWV52LEESLWAEA2sd8DW6VmV5Zl4g8PtVrI34j4QqeWEcsTYySNRjmcLIiNKkz0wTnOIUcsTSBLKvK4ZSYLLLIGjS7N6gOnNMWwMlY01qh1Ar133A2X0rc2sdQkdb9MBcYzboRRoqtZiCzByDpFvYbwDEyRG2BKp1GroS9zoKr8ZenVrFQXRxTZCWEQFYhS0lmhTq2EkkEAYXcI4yWqBTrrJTfWV0j0IQVkgAAbbzJEE4UpV1CCzK3QEh4PNC7jTpm5vzT1vhjwCsyB3R7VoB0yJUXBMgSTMz7k9cbIKkbIow8Q5w6NLMddZyxAmSJkiQLSze1lOI/PrpYgcyj3J+n1+mKnjnDDm3OivTVkWCGkTuZUgR17iMLKnB6yA1qtILuFJIIn5TAPbaRBPfFFJWLKSuifzMwReVkk+/zfWLfrj7kKsSLwfbHyshQGxEgCCd7yf0Xf3wPSqaSGuAd8UatCdxplqR52Fiq8p6yTH9zjTKudVGbFWpjfYHzAN+8j+eCslnERZUFmME9B1na8X2wsqEmpU7Xg7bbfcG31wqHqkh7nRozDkEaQoYg+oT6rHcAnV9AcM6xik4KgnQSbSJAnsbdfocLqdaWUMQzMpk2NxAb6AiTB6z0xyapYVYuqLEL1HXT72t7T2xxTgHymcDA6UVQebnBO0ww3BsTe3c4O4fUdC9OnpZdykhgd/wD6up91Gq0hjhTkQ1V4IUSQWOkHSuxgGLADbsPfDHLDLiooKMt/mkgRpMx8u9gIi2OoCyHZKiaik06bQpAZJBCk9ntqWOhE95scBvRprWWsVlqemASSGgxI+n9e4w04r4kpsVV6TtWFRSlRtML6QIMbEAg21SPVviUejpmQmocvUgDpbaPb+eBQW6wU3EeHK9DzACtIsAvMCtO3JyW1Dm6KdOozMmTeCZhbsrAjzCsSNweXVI9Os7ieU3xLpnZGktBaQZnlNiBvMap+hnbBHDFKOzQCrCCwINjedV4M2m+wmcS1Ybo0LOpKkXGUzFMDTVXWrA6lgXFw1531fupEYMz+UppTAy6kNMjUyhomQTqiDoZlN+YXmebAuXLlWqUwVLA7ySHHQQADczePpuccJLAlqxMiERiYmZlpuWHtc++5wqW2NMztKOD/2Q=="/>
          <p:cNvSpPr>
            <a:spLocks noChangeAspect="1" noChangeArrowheads="1"/>
          </p:cNvSpPr>
          <p:nvPr/>
        </p:nvSpPr>
        <p:spPr bwMode="auto">
          <a:xfrm>
            <a:off x="63500" y="-741363"/>
            <a:ext cx="1524000" cy="1524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4" name="Picture 6" descr="http://t3.gstatic.com/images?q=tbn:ANd9GcQdb8DvKvED0we328yj4KHrHFeWmevMR8e-XzRSZEmoiYl-MufN"/>
          <p:cNvPicPr>
            <a:picLocks noChangeAspect="1" noChangeArrowheads="1"/>
          </p:cNvPicPr>
          <p:nvPr/>
        </p:nvPicPr>
        <p:blipFill>
          <a:blip r:embed="rId4" cstate="print"/>
          <a:srcRect/>
          <a:stretch>
            <a:fillRect/>
          </a:stretch>
        </p:blipFill>
        <p:spPr bwMode="auto">
          <a:xfrm rot="19959965">
            <a:off x="5715000" y="-3048000"/>
            <a:ext cx="1828800" cy="2438401"/>
          </a:xfrm>
          <a:prstGeom prst="rect">
            <a:avLst/>
          </a:prstGeom>
          <a:noFill/>
        </p:spPr>
      </p:pic>
      <p:pic>
        <p:nvPicPr>
          <p:cNvPr id="2056" name="Picture 8" descr="http://t0.gstatic.com/images?q=tbn:ANd9GcRyqNpN_aBI0mr6ng3wUCNrUorXInmUc-3sA3q0Nk_2n9AaNDcDtg"/>
          <p:cNvPicPr>
            <a:picLocks noChangeAspect="1" noChangeArrowheads="1"/>
          </p:cNvPicPr>
          <p:nvPr/>
        </p:nvPicPr>
        <p:blipFill>
          <a:blip r:embed="rId5" cstate="print"/>
          <a:srcRect/>
          <a:stretch>
            <a:fillRect/>
          </a:stretch>
        </p:blipFill>
        <p:spPr bwMode="auto">
          <a:xfrm rot="20994484">
            <a:off x="6019800" y="8525878"/>
            <a:ext cx="2438400" cy="1732548"/>
          </a:xfrm>
          <a:prstGeom prst="rect">
            <a:avLst/>
          </a:prstGeom>
          <a:noFill/>
        </p:spPr>
      </p:pic>
      <p:pic>
        <p:nvPicPr>
          <p:cNvPr id="2058" name="Picture 10" descr="http://t1.gstatic.com/images?q=tbn:ANd9GcTTs-hPfLUUTcDIXMytN4WF9th0Ld6TD8ztZk6pqpwFaTQCq0xoNw"/>
          <p:cNvPicPr>
            <a:picLocks noChangeAspect="1" noChangeArrowheads="1"/>
          </p:cNvPicPr>
          <p:nvPr/>
        </p:nvPicPr>
        <p:blipFill>
          <a:blip r:embed="rId6" cstate="print"/>
          <a:srcRect/>
          <a:stretch>
            <a:fillRect/>
          </a:stretch>
        </p:blipFill>
        <p:spPr bwMode="auto">
          <a:xfrm rot="521370">
            <a:off x="0" y="7239000"/>
            <a:ext cx="2705100" cy="1685926"/>
          </a:xfrm>
          <a:prstGeom prst="rect">
            <a:avLst/>
          </a:prstGeom>
          <a:noFill/>
        </p:spPr>
      </p:pic>
      <p:sp>
        <p:nvSpPr>
          <p:cNvPr id="3" name="AutoShape 2" descr="data:image/jpeg;base64,/9j/4AAQSkZJRgABAQAAAQABAAD/2wCEAAkGBhQSERUTExQWFRUWGRgYFxgVGBcZGRgZFxcVGBgZFxkYHCYfGBojGhgXHy8gIycpLCwsFx4xNTAqNSYsLCkBCQoKDgwOGg8PGiwkHCQsLCwpLCwsLCwsLCwsLCwsLCwsLCwsLCwpLCwpKSwpLCwsLCksLCwsLCwsLCwsKSksLP/AABEIALMBGQMBIgACEQEDEQH/xAAcAAACAwEBAQEAAAAAAAAAAAAEBQIDBgABBwj/xABCEAABAgMFBQcDAgQEBAcAAAABAhEAAyEEBTFBURJhcYHwBhMikaGxwTLR4RTxQlJicgcVI6IWM0PSVHOCkpOjsv/EABoBAAMBAQEBAAAAAAAAAAAAAAECAwQABQb/xAAiEQACAgMBAQACAwEAAAAAAAAAAQIRAyExEkETMiJRYQT/2gAMAwEAAhEDEQA/AMd3RZ4Hdo0KbrOzUh9IRW+XsmojOpJlnFrpR3zKxi2Za2LwsnLj2XOcMYZo5Oh7OtAWjaSWIEZi1oJViTBaZhTFFoOcLSQ1suumW6o0Eyz7QbOFlwodUbFNhCkuMYnKVMdK9GSXZynGOVKeNBbbsJNKwBNutYBLGntrAWRDeGASpFaAxsbhleAKJSDrC657pJ8Sgz4F29Gq8aSVZ2rjTkG3wskpFY2kGSJhAFd+hLvj5QHe98FCSkEgtxHllxiuZMAc8yQCxMJ72tYNXo2A5xaKRKbYFaL32EkupyaZMMxTlupGcm2ha6ZQYZZmF8hgIMl3dgwinogxKi7yTDW77AkKqThgM9IPTZNE+fA4xeiz5gdZGFbCkLp9koQ/VBAE2SpBfAg0jRfpsCRlAcyyOd1YCYWKrNeWwkjVscfWGlnvopappi5w4D5hXartxIhelTEwbONrI7RbSSMxXI01454wHbLx2iQ4JxZsuEIpFsAI3b3htaBQEAEGjYvm3k0F7QV05FgEwPhyiH/D6QXID8IZ3PIT/wBMlKv5VVSRoNIdGxBTFaGODguOBpEZOivg+aXt2bZW0nBRyyO7lEbBdRUxpQ1IOeW8eUfR7VYgkEEFqMQ3tHKSCA4bZBwYA6EgMxgfkCsS6ZZXZ9TuwCkkAsD9FX/fjBVluohTFIOeWBz+/GNbZpAVQkDayOLBjRsYOVd8tgTtADFhXewaozjvLkP7UBf2YIlqPhAABLZ5hg+Ix8od2i90oOI+n3L/AH84CH6ZNdsiuuJNCMMKYQPetjQojZmuoAUbiz+kJL/nbB+aLYZab2B7tjkonzoTyy3QRdl4OX3DzjKTZS0YeJqOC3Aa5RfdtsIUl+J8iHiKxeZbRTUo6N6mcNkDrp4h3vDygZE0DaAqUgvuOAHxEGOpj6XDKEYI8meJuTPkdj7WITKH+mVrzJiyfaEzZZWoNujrhuF5W2qj6x1puyYsbKGKdRHkOFcLKd9MrODmkRQiGFou1SCxECqlnSGAjlLpFM0xInKORIJqRQQrHQzuRVQ0b+7LOstlGe7NWEAA92+hqfMNH0a7bJQeHeCHEZpzNEYUU2O59oOWfyeDZdypTVg/CC9tqZbo8nT6RlTLgM6SlCaJTwAxfdCsoCiXNE4AHD8wXa1urPBy/KFc5Yap8mpF/flHKNs8t84AFvq1xOEY23T3cYAnHcHw4mH9qWASAcunjN2g16oPvGjE7iZ8umW2RTADID3+8PLus4VQYu+6M2qczRouz9rrrm1HipnY0F0kBj6b3g1N2gI18t0E7YITo9K1D74uTaHSxOHzHOgWKJtgqEjP2fDrCKzc7401bjuFYYrmDe9Kni8Vm1ip9h9+EBBszdssIBJIZO+jxj70kMvaGB941faK3k0eMva1uCD11rBOA0HPzjQWVe1LSkYkOP8A0uITyZYIf9+vtB13IKVjz4s5POBdFUrNNctqf6gNrQ/EaayzaYceEY+TZmXtDBgQxqDTAQ2TeQ2c/PryiEullZO97d4qGmHAxRZUrPi6A1gaS8yYA5Nc40Qu2hb03jagwiCU60AqtolMcTgKYaVxw9oWWi9phUQpTnUOODNlu3wRbVkBILPida74VzZQelDDtCWEyJ4WkhR8WL64jHI1xaK1zC/DAYgNmCTuww3QMizKBf3glMpiyn0arQUmc5InZZykkY82LY6Q+s0nbSlhm75EjljQQus0gZV4/YYwzkWpmAD8hju/eKJL6TbfwOuycRLmJcqJUQmjFRLAqbLE+fk17iZon1hXY0bSgdkJIIq70Ma3vBp/9g/7oeKQ3o+b23s5MMky0FnAAgiwXWmzSAg1UBUxprxllKXGUZO3zVLfIZxP2q0R8OzO2pIWs0/EBzLoKv8AlJVMOYCTl1hD+TYpin2UjZfEkV5EvDSTcE1KgxToWSFPUvTBsN9M3hNsp5SPlM6Qor2dkhRoxBcHgzw8ujs1Pd5tnmbDPt1Ab5FDH1RPZmYpA8YlzSGdIoeKWbDy1gmwXKqWA6gTnwGRBBf0jpJtVQ0aTuxDcthKUtLRQMeWriNDKw0g0AMU0D1pr7CF1vc1TTi/zGWUKNClZXNtDFq84W2i8xVjhr8PAd6zJuIc6sfnD1jNWmapJ8dTvfHSIqLb0W0lbNFPvJ839YWzrYesIUpvNWFABUtx68oj+tJz4aVin4xVkQxVLTshZUNog+EDAb98IpyiSaZ166xhrYphMojRZURqCKPw+YDtFmYFWJJ+Mo1w1Ey5NsWTZjq4dNGj7JWFS5m564+8I7NZiVvGy7OTxKQVfHODJ0RSs1Um6QAzE03exhTPUEKIz3nXdCiydt1zJ4CO98QJSESTMDJJSSdk7TAguQMs4c36e9kiawcNVNQRqH+cM4nck9oak1oCM18S+vwINmXX4AWcnVh+WhPYbWiWDNmHwpFH10pFc3tWuYlSx3qUJXsbSpTS9v8AkJd34YRzcn+p0Ul0VdpLvUhy759axlkqrWN1eM/bQCQXOOm/1jIW6RsrpmPxDwlaBKOyqxID1OyMoZy5TnHeN7GBJEqhpiKcYaWRA2eHXxAkWgGWViNkiuX2gaapjrWg/AiEy07JpkR6YwLaraHcGvtC9KXRpuzMoLmMMfbjG0npALJY4O0YTsTNHenKkau1XjsqZg1Kv6GunzFYNJGee2L7Rd9XxLct8BT7MCSQAIdmeFpcbm13vAhkJfH96decNoWxR+m04j0il/H10I0hlpTL1Jx8soQlSdrDPDLODwCYRZpiTRq7vzDBEsO+Aaj6mFsiWAdrKD+/BfUdZQE0M0NbCU7SQHfhj5+0NHHRVGfk20jDmR6NpDL/ADgaf7RHeg+WSm20ElLwHMsgCgGcHNnbljA0gqlywCCVtVm9TFQmHaJBIwoxCuMRgnFWVlTY1kg7VAlJyrXmHg+XPCQDTxV3lsjCNE5RxqBoB5UirvmJKag8sdRlB/Js7wOpt6ZO3nnC60XuwNen3wptluI5YPCO03kee7PlCyk5DRikahPaAAEklxXADkKiJy71K2DkCrUBpxjIS7btVUl2zVQcHLPDKwzEJFEmudFppk5OMScJMf1FGgtUolJLjLDXTdyhBel0lipwQMWI1Y1HGF953+pwNqgoeG4aZxWL3USHFDho1KbutIHGMlaALXZWfxAg6ZaUximzSWLnBqYVP2i68LRsuC+NGZtGPmIDkWpxTHHeRg24RoRB6Y/s8wIGu1i2+KnBIATmd8KBeBzJw5VwYQXZLUHHFn+Y44KRKYKOZxjQdlFoUlSCfEQRvaoLb2hDMXQ41eFdmvBcqZtIJd8m+Y6SsldG2sP+H3d2jvpU0o8W1sjDF8QQW3Q4vLZlSlgr2lLKjk20qpLCMwjtdOKKkIG+pb+1OPMx1ns8yayyFEEeEroTwSKIEclJ6Fbigyx3fJnylWecW2mIILGlacCBFt19hEyXSqcqZLJB2SwFMPfJsYCFjUpLgVyd8uBccRAtovi0SfC7blEMeCsFcwDBcZLgFJPoz7UTZaEMBw5NGKtaXIONCI68r1XNV43HID1EeqU4A0+0IlXR7tl1mDo4YP6iL0DE8oFQvZB660iv9b4Sx8uFDDraKcB7XaSlagcKt5+seIDtloM+JiEuR3ytoY6PFiXTuIxyNMo467Nv2Y7OvKM7bYksne2PJ/aIW2apBIUfzC2daVTLvQpM0oEolKgMyScQOZgexLUpa5XeInBGzsTUOkKcAtsKZTVxbEGEVu2B1dDqzWxSmQny6whnZ7DMUMOeXB4y9kMzaOyWOT4Ud34CGt0dvpkgoFokTO7mv3a1I2QoJLEjJQrlhHJtvQGklsPt0kgMrfg+6FEwZRt7aqVNSFpaoBD4FxGavdIThTHqkUTtC8YDZpuW/wCIkZhFeNIHs58XLLXWCbR9R9IneyyWiNnthB2x4ykuEmlG/HpDj/jYf+HR/t/7YzVtsMwrlrkh9pgsvROyK7WnDjrAn+cjUf8Axj7xy/xja+o1VotYSGJc7st9GaBjbmx6/MDT3YmnX2hXaRoYWeQaMBub3GGLbmIbJx1WKZt85DzMJ5ElRfTDjnFVtX+1dw+YCgzpSSDrXeTmpG9n9YVT5+8cvtFRUXrXT8RCehmq8VUSTkHWaYlhtNR/CAnLlTP7xdab7SPCEO9H+yatxcwkQBR38ndmauLRYVBX8RHWmsNYvTyZLUumzrnhygg2Q5OU0FMzg75VAHMxBBTUgGlA9BTWp8zEFWlRcDTecy1dHMK6CnsIWp8KkN9VaMPzppEJG1tByzU9YFu63Eqck458c4ZXklpiFAeFdH1IFRzxhU/h019OQkKdyXfDg+WjmCU2B07RZKsiM86/fhAF4ky5stQolXuxI9H8ouvJS0ALqQkuwf6FM7cC0FtiqkeTrSpJKVDec35+UBSJXeKA9B94ad0mamgcHHXc2984UWJfdzShiSaAa6Nxg2Ctn0Ps9d0pAYpBehzfjrBt5XYvvETJE0JUMUKqlaRlSoOh3whu63KQfFLJphl6Qxk2pCy2bvsmhHCO9Vw5476de9gtMxARK2ZTk7StonHHZYOA5zrB8rs4kSEoWdspDbRz/EFWS3pFFYYPpBVrtAUhkVxw0P7wXO0IoUz5lfdy92XTh7Qss6tY2l+o2Zattq4ahq1PCPm9vthSojCtfhoROx6rYZa7ewJ/fQQAm1+KmnI0fzeF86YSGGr1iqWXcPwisVoWUtjCxXuZc0k1SS5HGHk+0hQ2k4GMWuZV4bXbbinwnA4n4gyjoEJbN9/h3PlnvrPM/wCoEqSDql3HFi/KH8qyWSzLPcoSZqqUegd/E9BUCjYtHzy7gVT0d25JIZt8fRrouIJJaZ40KG2mhYkPVWKlZOGAqBm80m2POkUXVdoTMX3wZKiwOQJr5PTm0eWbsapNpEwzlBKVKUkJLbJUXIC8Ug+cM7XKUraQ6V0LoOLbtIRm+58p0/UBQE/UncreNc4Zpr9RE0/2HV+zEol+HwjIaOT1zjOzbbtpfTSkLLxvObM+o0xb2wyimVNo4OOX3hIRa6Uk0G2Sc6gAYMtk/Pn8fHrCqQavziNvvEhL6Ev8jh9oDWysHSFV93uoTFBCmBY0wcCuGu+FH6ubqP8A2iCbw8bEZ14E58DEP0R6EXSVEJW2bqYC2urYe8CqVx5wbbEqck+RGPD8wnWvxMzUPTR56dyN7/Ua2aX/ABBtnFt1fb5ii3WMEOku2mhwfQg/eL7D9L46Uq7g8jSB5kxksQz+HNwUqbDzpG9VR57uxVNS+WDDA8Nr/bURSNPzhQwbMkHaJGefqC3N+cDqkNnvenlxG7fCthXSkIeCJd3hwBj1U6RWJgHHQRKXOCc69YxNsrRdaQlCa56QpmEvQU54Qw7rac8/b7RyrIGJOQy4P7COsFCtSNlQODnLB40NrlbdjBcEoIUMcAQD6Rbd/ZMTJG3MUraISsIkpC1pS7BSgVClCKAwjvubNs6O5SralrfxMQ4BDgpNUqdgRk+NYWMk2O1/EJvhL2dCh/Adp3xZTU5P1SHF0yxPk7JAwIcnHHWuRiiYkf5ctSgPoOeBwGWP3ifZWYTJUatgWGCs8umEPZLz/Yu7PWp9pKsUY5YFuYOMVXhKWm3IXLSVKxAOoDk8KvC67bfsTNouyypJP9yi3W+HN52lUpSJ4B0c4eIDPWB9H+GglXm5/wBSWoE7nbyglUiVN+lVdGqPkQjsXaRK6qA63w4s1olKIUKKGD5dfMLI5F+ytAYeLfifWIyrxOG+oq563RCbeRdXxnxgNFp2quGzP39YMQMLtSj36CQFIagOFSxSRgftGEvOyolT5qWGwlawAcANo7IHJo2cq1A+AkNqaMcjGY7VyT3m1Q7WLZnM+xho6Ys9oWi6kzASghJH8Kjj/afgwvtFgZ3y4iClTiAG8vaL0W8LTsLSD/VXaTz3RQkZ6bI3fn8xKTPCd59mhjbpZToWwORGUKpk4HJuUOnYKo+l/wCFV2CbMVOOCBT+5Th/J4+hy7AUFWwQkrDOwywPJz5xjv8ABqeDImgfzj2Mb8jxRNfR3vYmuPs13Mxc2YvvJi3BUrQ5AZYCKr+usE7ScToWwp7cqRoJhhXa5u0WGED1s7zowF4yakkMRu11GXsYBlqBThhj1xjYXvY/C5ZsnFRw+0YC2zDKURk9GwrkY60w1QcmZSmh9oUzrcEkg54g8X9niuZeTHcSfLWA7wVt1G4EZgwVEZy1ouu6rjQ09Ya91vgS5LNQanpvSNB+hH83tAlLZSEdDW3TiMU+8IbRNrg24/Eau2yTkT7/ABGZt1kfjqKNx19489dNfUMLCugKQ5Z88WIb9optaU1xSd7s5AcEsMn1dscYHuML2lJajaOMmfdB9qsYSHOJ5AGjsKZNpQDntT0YJKmAiYzjLWhwYc/xuiidi40qMTTUwSJoqBVi2uPTQ+snZvalBZo+vEudP2jm6F6YmZLOIpxi6UQ1cRGqtnZphQuPtwzaEdsu7ZJYM3p1rvhfSZRf6V2ebRhjg9NImmYAutAaMWbpohIQQWZ4stconeTlHMK0xha7QjZSsL7ubLSyVIUpKmD5jDEtrFXafbtFis82b/zQl1khlKCiUpUr+ohKYBVPQCnvkqKUqdtWILKyIcQXfl9i0JUz4Av/AGvshssVHnEXaLqrEt724S7KJb4lJNaNtA/EOOzlqSmzrqHKnYh6PnoMOcYm/J+02lKddVhlJvcJspQA6jQNk+baRprSM7atpi+VOBSpjXbKh5v7w0vW91TbKJQJJ2gWamyBTm5hbYbGaADQ+jQ3XZgnnkI70kweXKIyuy+ZU1ITsAMACDTSHcqQjIlPCo5vGJm3d/Fgd0XWS9p8rPbT/KrdoRV678ISr4Nb+mwmWAsSlQLtjiScnMAT7KUIKjh61fT3gSXeAW5QqhfwLLKD5OfqqMY9mXgSNhYKXpWvX5jkwtFAtXL5iNutqZiClQY5FqfjlFFo8MLrYcdcodCWCzQxIx9vaIJcZ44j7x4FNTH8Y+vtFs2Xj0YcTTPJtUtmBSEdqT4sG9oapLb4FtVnJNA/GGg6YJq0OuwXahVlnMzhRAI3R9ul3g42ghZcZB/bjH5vS6CFCnOPpXZztqmYgS5ithQoDkcMfSOyL6DG/jN5Pt6jghfMAe5EVyZ8x/pSBmcfbOFMu+GdyDoPiAr07Zy5YYVOLDhGbvC+kM+1FvSiXVYpy9OUfJL0vbbJpE797QLnq8Ro9BkIRLmxohjozznZf+qJDHkYMu8FSh68IUSg5jSXfZSgbzX7B9YebpHY16Y6sFmNC3hr9uuMNtlP8o81RTY5DISNWpxrB7p3xkbs31Q+nylAOTyBeFVvlKUMHFcg/GHsgFehGRHx7vFdrsCWZgSdQCfwIhJUGMhd2RlI2ZqlVqHO4A64Zxbed/WMjYmeAMGU4djQHZxANMWivY7h8gpn0GIBwyeBL+/wwWSkylNtJSFk121DM14RXF/LvDPl09Cu9LvCAJsmYJkpZICk/wAKh/CoQZfl9zf0MkywCNkJIOG2CoFx/E2yS2bwfa7lFjsqhNmqnTZxS5ODp+nZG4UcxZ2dR3QUmckLlLZWyQ+ycCQ4pFfNkPVCPsVeU60zlIExR+nZPdS9gAB1GYpOy2gABxh9f13mWpKjTbFQMlZ/PpGnsq7NKS8tSAMWcDzHwIyHaLtClaglwQKUqXOYbAwJbekPHm2KFyHV4X/HOCESAcXJz/MULmu5BDgPpT3GcE2GWHdyH96tQ5YQEOyq1WVCkUScdfRusIXyrGNlbA4HUboY2mYQSH4xGSvwq1YnyIjPN7NONaMetCfoKQrZURxAYxBBoWAA60xiy1FlE7yeZb5itCSRGlsj5GMhQAfNwHiQW52id3lAswsBy684jMmdekTGqhouoLZs3zAqmJ13674plT8jmMo9lTDjhpBSOLJlnBTss7+8VoUuXQupOmPlvguWXicuTUv6wPTQ/lMVz7RR3oflqGBLTPz6fKG9uujvKod2amB4iEM6yqQWXT264ReDTM2SMosjJJJc8oK79yemaISp4aIBLQ5MP7oKSCcsx86xV+lru3U9oskTA3H7GL0WgD2/eFKC+bYzk3W+Ap13qSXDmuUaFclKhkDAc2zNj1wgqQrimKP1s0UdTaExHvFGtecMF2UCu17/ADFa0N0P2h7E8lCEpP1RC2WRLJKQ2L/Ee9yXwg1QBA4esC6YfKYNd1kCaqxow4164xp7HZgSDkGjOSJZKgT+0aOxKaU+pA9B1yiWR2aMKocA1JO4DnXrjE+83eoiicaprm7DkwiOyn+YxCy9H0GySNlIHk+Q9hEkyAcK88T1UmF8q9ApRDYUA1q20eLQyTPAS3qPiOlRLYvvGwApIHPLj1wipXbJVnlCXMDlI2QomqgGqAKmlMOUHzJgO6E1tu8zZiEgCpruAw5NCY3To6atC6w2efbrR3q0kAfSkj6UvRShgHZgP6dA50qbKFySwCdlRTXdiTrmYLttxTAqSiQvu9l1LViSSwLjOgwyYNhAHabs+qemXZ5RKEqWpc1QViAzimRcUj0I0kee7bFto7LiYgFC9oLG0ggsCB/VrTBXmIzdouhaFEOvgrr2ePqt1XMiRIRKQGRLds8cfMkmEt73cFPCSKRZhZKhgcMOH7wwspDtrnhHttush8fIV3H7xQlDJf8Al94ztmlK0U3mGWWw+8dJl+HiGfjFFqmklzjxfhXlBMtiFDI4H+5iPWIz6Xx8MjaaqIOIP3/EeyVMloKvKWy+Xrn1vgJGPWMWu0KFTagcvZ4BtC2UN+UXd5iOcC2tTjeIMVsWT0F7bB6YaP1jHIm7UVS1OjlFYNYKQrYylT89NC0HSZwzrCFU1sX1iyTPY4muUBxHjJGiRPFAABp0I6ZLTMDLTtBqnBuB/eFkqcpTEYYP+KwStTH3z/AifCumD2zswzqQQ2QavmTCmepvDskNTD5/eNOm26uBxECW2TLWHcOHy15xaM39ITxL4IZS2MX7TnCB5oCFFzXLD7+kUm2NRqZ74tVkG60NUTKVxyi1M2leUK5M7EwUldBWFCXqFKFoFmKIeg64xaAXp1wiJXqIJ1g/e5+eHxEE4xe/WMQXK8J4u40P5gMZFybP4QoJxD03VIMNrtn/AOkQcQpJbz/eF9knEJ1D1bUYFufrEwtlAh6kEAc/yIm9l46GyJ1QBr7H8wd+lML7IPEimj/n08ocd8P5oiyyL7lWQGUXGKnzI/hGrZnByAINvO8VJKWJfAJGJU4DJ1JJ5UyEZuTfiUVGDioYksKJBySkHEZ8YFs1vWqd3qiAVAJAByL0GiQkgqVyqTDeDP6RuxawEAKIUsuAAcSMQNRlDHs0yprmrDGMN/mySlU0FvqTLB/hGD+Q5kw+7E3uAasAAAdXzHGFSp2wS2mj6NahmIElAE0xqPOpgxKwUh6h369IAkzggTHIA7x0vpsj8xs96MngKmeFJhUqW5j2137KSC6xnRwcYFs9oXPNAUy/JR46CJu2U8opvax+FxXUnB4x1pmjaIJDmjYinGNxfU1KJJT7CPmdolErzZ8ecQaVlYWTvAUCmwpTCKLMoqcZseYp65QyQl5ZBx3bvuIVTpvdq3Fg+lQXhOlwC93Cz/Vjx6Y84XJNYY3mdoPu82LH2hbt15RWPCcns5RileMTmHCB1rzEUSJNltgU52em/aJrb4gKVO2VddYRelY4/n8wzjuwKWqJykAkGD7JZtpTbOdR8bzxgCxrZdOjQ+dI0913dUkhkpbmSYlkdFcasrTZyaAa8KUx0xi5Nhfc2WZegbQeuJhsiSWYBsAw8h1vMRtiNmgqrM5cByiCZcTrsoBzB44/LenGK0unN9wJi6bJLknHUq6cxQrHB+TtFEBgtvsm2HI2TvYvudWEZmeNlTDWNoK/SXGhZ+WTwmvW70zHKQyg+52yI1jRjnWmZssL2hZZy0ey7S2EDTFlI2cIFE8gvFvNmdyofyZox65aRehYPz0YVSlE1BglFoZiDxhKHsMYO8SSh/hojL8Wn2/EXyFsW63QrRSLISEEYUFX8qfaPEKwGTgOctw9YvlyxUOwNOcXrstA3mGxeEZZbCLCvZbd7fsfSDdvdAshIBrl8dHzi/vU7/KIssjJC3IYOQQKMMSczoz06qVd1tbamzGNGS+A4DTIDjvjLS0qyekWd6pwDVsAcI3vGeUslGlFvKiHNEgsN2QA3484e3LbO7KUmubVqRg25xlq+cZe7ZSlqY4pbzO+Nlctyl+8URg26jj8NGbJS0aMds+j3LaRaJQQVFKmxSWOWDhn3GJTrrsyXExc2Z/5iwB5JApGas9oMvZNUsKHM8oNtVqKkurE4cMHMJDLSoZwpjeRZ7Og+FCAatTSLp94gAs3WsZIXgU+E1GRdiKY8IDtvaMMeFK54co5ycgUNbztxU4NGwOR6rGeUylFiBrpCq8b7KltgdR11SBJ8zEglifKoJHqYTzZRaNPJnAAhWdBhGZvyeG2XGOWVfu8L7dNLljjh55eULbVbHVtA4kuNytOBikMYsslBBtbpZ8CYgJ0BJmU5RSq04RZQJOQRNtNeEDm0UihcxzEYqoJE3Iv7ysXyJlR6wA8HS5NEtia+tOt8dJAi9jy7LNtzRhwOrU9Y3VklOwDskuN7AB2yxeMddqNle0Kg7QfcHr7Rv7tlYK1ALdcow5FbNsNI8VZykEsN3HB4VWpQCS/1K82HsN0N7dOqQA5yhVOo746mvE9bonRQW92TjQDLSPWSA5B/PlBaVAOzcThEJqknGr6UiiAxauYlVNoPvZvuIFnygzEB8jqOIiy3XcSTssx3e9Kwlm2hUtWysFgaPlwf2i0VZGToXXrK8Royh6g5iFcaC92WgLTUjHgen5wgEaYPRkyLY2ubHnjyjRKuAlIUAzihw3xnbrJaNjYr62wlKsQG8v2iM3srFaM1PlKQreMovs63DgV0+IbXnZgoOCPn8wplSGLHAvybf6vugWNEJSau2/8w4sqgUsGYP8ANfOFey3Gnln7wdYSxKfL3+IRl10MmowA3v5MIj3KtYi7El8aDjWD+7Og9YnRQ+TS5pDgEsRXfEEx0dHpHko1XZ6WFzilVQBQZUQCKZ843fZycVIWpVSlWymgYAB6DAYx0dGHJ02Y+BSVkqJNTTHl94styzSunsr7CPY6M/0uB2sY8PiMleMwsBqU5DefePY6L4yM+CHv1EVL1PuYfBAEscSfRMdHQ0zoC28UsjgVN6Rnp6q+UdHRTEJl6Q2qRU8dHRdEZfDjlE8o6OjgIgMYdWBI/wBI/wBSvYH3jo6EnwaHTRXOkevzG/l0cjIADhHR0YZdNy4hdayyjz94VBWeJfOvvHkdCro/wmtPxEZ1Hjo6KrorBFzDSuUB3xZkmW5AfD1H3jo6HJyMzLUe7XuJA5GFS8uAjo6NMTLIa2UsqnWEMSc82j2OiDLhaFGm+OUa8o6OhQ/SdmqH/pf1EFSaENSnyB7R7HQGURfaBVsnT/8AqDv1KtfQR7HQo5//2Q=="/>
          <p:cNvSpPr>
            <a:spLocks noChangeAspect="1" noChangeArrowheads="1"/>
          </p:cNvSpPr>
          <p:nvPr/>
        </p:nvSpPr>
        <p:spPr bwMode="auto">
          <a:xfrm>
            <a:off x="63500" y="-825500"/>
            <a:ext cx="2676525" cy="1704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 name="AutoShape 4" descr="data:image/jpeg;base64,/9j/4AAQSkZJRgABAQAAAQABAAD/2wCEAAkGBhQSERUTExQWFRUWGRgYFxgVGBcZGRgZFxcVGBgZFxkYHCYfGBojGhgXHy8gIycpLCwsFx4xNTAqNSYsLCkBCQoKDgwOGg8PGiwkHCQsLCwpLCwsLCwsLCwsLCwsLCwsLCwsLCwpLCwpKSwpLCwsLCksLCwsLCwsLCwsKSksLP/AABEIALMBGQMBIgACEQEDEQH/xAAcAAACAwEBAQEAAAAAAAAAAAAEBQIDBgABBwj/xABCEAABAgMFBQcDAgQEBAcAAAABAhEAAyEEBTFBURJhcYHwBhMikaGxwTLR4RTxQlJicgcVI6IWM0PSVHOCkpOjsv/EABoBAAMBAQEBAAAAAAAAAAAAAAECAwQABQb/xAAiEQACAgMBAQACAwEAAAAAAAAAAQIRAyExEkETMiJRYQT/2gAMAwEAAhEDEQA/AMd3RZ4Hdo0KbrOzUh9IRW+XsmojOpJlnFrpR3zKxi2Za2LwsnLj2XOcMYZo5Oh7OtAWjaSWIEZi1oJViTBaZhTFFoOcLSQ1suumW6o0Eyz7QbOFlwodUbFNhCkuMYnKVMdK9GSXZynGOVKeNBbbsJNKwBNutYBLGntrAWRDeGASpFaAxsbhleAKJSDrC657pJ8Sgz4F29Gq8aSVZ2rjTkG3wskpFY2kGSJhAFd+hLvj5QHe98FCSkEgtxHllxiuZMAc8yQCxMJ72tYNXo2A5xaKRKbYFaL32EkupyaZMMxTlupGcm2ha6ZQYZZmF8hgIMl3dgwinogxKi7yTDW77AkKqThgM9IPTZNE+fA4xeiz5gdZGFbCkLp9koQ/VBAE2SpBfAg0jRfpsCRlAcyyOd1YCYWKrNeWwkjVscfWGlnvopappi5w4D5hXartxIhelTEwbONrI7RbSSMxXI01454wHbLx2iQ4JxZsuEIpFsAI3b3htaBQEAEGjYvm3k0F7QV05FgEwPhyiH/D6QXID8IZ3PIT/wBMlKv5VVSRoNIdGxBTFaGODguOBpEZOivg+aXt2bZW0nBRyyO7lEbBdRUxpQ1IOeW8eUfR7VYgkEEFqMQ3tHKSCA4bZBwYA6EgMxgfkCsS6ZZXZ9TuwCkkAsD9FX/fjBVluohTFIOeWBz+/GNbZpAVQkDayOLBjRsYOVd8tgTtADFhXewaozjvLkP7UBf2YIlqPhAABLZ5hg+Ix8od2i90oOI+n3L/AH84CH6ZNdsiuuJNCMMKYQPetjQojZmuoAUbiz+kJL/nbB+aLYZab2B7tjkonzoTyy3QRdl4OX3DzjKTZS0YeJqOC3Aa5RfdtsIUl+J8iHiKxeZbRTUo6N6mcNkDrp4h3vDygZE0DaAqUgvuOAHxEGOpj6XDKEYI8meJuTPkdj7WITKH+mVrzJiyfaEzZZWoNujrhuF5W2qj6x1puyYsbKGKdRHkOFcLKd9MrODmkRQiGFou1SCxECqlnSGAjlLpFM0xInKORIJqRQQrHQzuRVQ0b+7LOstlGe7NWEAA92+hqfMNH0a7bJQeHeCHEZpzNEYUU2O59oOWfyeDZdypTVg/CC9tqZbo8nT6RlTLgM6SlCaJTwAxfdCsoCiXNE4AHD8wXa1urPBy/KFc5Yap8mpF/flHKNs8t84AFvq1xOEY23T3cYAnHcHw4mH9qWASAcunjN2g16oPvGjE7iZ8umW2RTADID3+8PLus4VQYu+6M2qczRouz9rrrm1HipnY0F0kBj6b3g1N2gI18t0E7YITo9K1D74uTaHSxOHzHOgWKJtgqEjP2fDrCKzc7401bjuFYYrmDe9Kni8Vm1ip9h9+EBBszdssIBJIZO+jxj70kMvaGB941faK3k0eMva1uCD11rBOA0HPzjQWVe1LSkYkOP8A0uITyZYIf9+vtB13IKVjz4s5POBdFUrNNctqf6gNrQ/EaayzaYceEY+TZmXtDBgQxqDTAQ2TeQ2c/PryiEullZO97d4qGmHAxRZUrPi6A1gaS8yYA5Nc40Qu2hb03jagwiCU60AqtolMcTgKYaVxw9oWWi9phUQpTnUOODNlu3wRbVkBILPida74VzZQelDDtCWEyJ4WkhR8WL64jHI1xaK1zC/DAYgNmCTuww3QMizKBf3glMpiyn0arQUmc5InZZykkY82LY6Q+s0nbSlhm75EjljQQus0gZV4/YYwzkWpmAD8hju/eKJL6TbfwOuycRLmJcqJUQmjFRLAqbLE+fk17iZon1hXY0bSgdkJIIq70Ma3vBp/9g/7oeKQ3o+b23s5MMky0FnAAgiwXWmzSAg1UBUxprxllKXGUZO3zVLfIZxP2q0R8OzO2pIWs0/EBzLoKv8AlJVMOYCTl1hD+TYpin2UjZfEkV5EvDSTcE1KgxToWSFPUvTBsN9M3hNsp5SPlM6Qor2dkhRoxBcHgzw8ujs1Pd5tnmbDPt1Ab5FDH1RPZmYpA8YlzSGdIoeKWbDy1gmwXKqWA6gTnwGRBBf0jpJtVQ0aTuxDcthKUtLRQMeWriNDKw0g0AMU0D1pr7CF1vc1TTi/zGWUKNClZXNtDFq84W2i8xVjhr8PAd6zJuIc6sfnD1jNWmapJ8dTvfHSIqLb0W0lbNFPvJ839YWzrYesIUpvNWFABUtx68oj+tJz4aVin4xVkQxVLTshZUNog+EDAb98IpyiSaZ166xhrYphMojRZURqCKPw+YDtFmYFWJJ+Mo1w1Ey5NsWTZjq4dNGj7JWFS5m564+8I7NZiVvGy7OTxKQVfHODJ0RSs1Um6QAzE03exhTPUEKIz3nXdCiydt1zJ4CO98QJSESTMDJJSSdk7TAguQMs4c36e9kiawcNVNQRqH+cM4nck9oak1oCM18S+vwINmXX4AWcnVh+WhPYbWiWDNmHwpFH10pFc3tWuYlSx3qUJXsbSpTS9v8AkJd34YRzcn+p0Ul0VdpLvUhy759axlkqrWN1eM/bQCQXOOm/1jIW6RsrpmPxDwlaBKOyqxID1OyMoZy5TnHeN7GBJEqhpiKcYaWRA2eHXxAkWgGWViNkiuX2gaapjrWg/AiEy07JpkR6YwLaraHcGvtC9KXRpuzMoLmMMfbjG0npALJY4O0YTsTNHenKkau1XjsqZg1Kv6GunzFYNJGee2L7Rd9XxLct8BT7MCSQAIdmeFpcbm13vAhkJfH96decNoWxR+m04j0il/H10I0hlpTL1Jx8soQlSdrDPDLODwCYRZpiTRq7vzDBEsO+Aaj6mFsiWAdrKD+/BfUdZQE0M0NbCU7SQHfhj5+0NHHRVGfk20jDmR6NpDL/ADgaf7RHeg+WSm20ElLwHMsgCgGcHNnbljA0gqlywCCVtVm9TFQmHaJBIwoxCuMRgnFWVlTY1kg7VAlJyrXmHg+XPCQDTxV3lsjCNE5RxqBoB5UirvmJKag8sdRlB/Js7wOpt6ZO3nnC60XuwNen3wptluI5YPCO03kee7PlCyk5DRikahPaAAEklxXADkKiJy71K2DkCrUBpxjIS7btVUl2zVQcHLPDKwzEJFEmudFppk5OMScJMf1FGgtUolJLjLDXTdyhBel0lipwQMWI1Y1HGF953+pwNqgoeG4aZxWL3USHFDho1KbutIHGMlaALXZWfxAg6ZaUximzSWLnBqYVP2i68LRsuC+NGZtGPmIDkWpxTHHeRg24RoRB6Y/s8wIGu1i2+KnBIATmd8KBeBzJw5VwYQXZLUHHFn+Y44KRKYKOZxjQdlFoUlSCfEQRvaoLb2hDMXQ41eFdmvBcqZtIJd8m+Y6SsldG2sP+H3d2jvpU0o8W1sjDF8QQW3Q4vLZlSlgr2lLKjk20qpLCMwjtdOKKkIG+pb+1OPMx1ns8yayyFEEeEroTwSKIEclJ6Fbigyx3fJnylWecW2mIILGlacCBFt19hEyXSqcqZLJB2SwFMPfJsYCFjUpLgVyd8uBccRAtovi0SfC7blEMeCsFcwDBcZLgFJPoz7UTZaEMBw5NGKtaXIONCI68r1XNV43HID1EeqU4A0+0IlXR7tl1mDo4YP6iL0DE8oFQvZB660iv9b4Sx8uFDDraKcB7XaSlagcKt5+seIDtloM+JiEuR3ytoY6PFiXTuIxyNMo467Nv2Y7OvKM7bYksne2PJ/aIW2apBIUfzC2daVTLvQpM0oEolKgMyScQOZgexLUpa5XeInBGzsTUOkKcAtsKZTVxbEGEVu2B1dDqzWxSmQny6whnZ7DMUMOeXB4y9kMzaOyWOT4Ud34CGt0dvpkgoFokTO7mv3a1I2QoJLEjJQrlhHJtvQGklsPt0kgMrfg+6FEwZRt7aqVNSFpaoBD4FxGavdIThTHqkUTtC8YDZpuW/wCIkZhFeNIHs58XLLXWCbR9R9IneyyWiNnthB2x4ykuEmlG/HpDj/jYf+HR/t/7YzVtsMwrlrkh9pgsvROyK7WnDjrAn+cjUf8Axj7xy/xja+o1VotYSGJc7st9GaBjbmx6/MDT3YmnX2hXaRoYWeQaMBub3GGLbmIbJx1WKZt85DzMJ5ElRfTDjnFVtX+1dw+YCgzpSSDrXeTmpG9n9YVT5+8cvtFRUXrXT8RCehmq8VUSTkHWaYlhtNR/CAnLlTP7xdab7SPCEO9H+yatxcwkQBR38ndmauLRYVBX8RHWmsNYvTyZLUumzrnhygg2Q5OU0FMzg75VAHMxBBTUgGlA9BTWp8zEFWlRcDTecy1dHMK6CnsIWp8KkN9VaMPzppEJG1tByzU9YFu63Eqck458c4ZXklpiFAeFdH1IFRzxhU/h019OQkKdyXfDg+WjmCU2B07RZKsiM86/fhAF4ky5stQolXuxI9H8ouvJS0ALqQkuwf6FM7cC0FtiqkeTrSpJKVDec35+UBSJXeKA9B94ad0mamgcHHXc2984UWJfdzShiSaAa6Nxg2Ctn0Ps9d0pAYpBehzfjrBt5XYvvETJE0JUMUKqlaRlSoOh3whu63KQfFLJphl6Qxk2pCy2bvsmhHCO9Vw5476de9gtMxARK2ZTk7StonHHZYOA5zrB8rs4kSEoWdspDbRz/EFWS3pFFYYPpBVrtAUhkVxw0P7wXO0IoUz5lfdy92XTh7Qss6tY2l+o2Zattq4ahq1PCPm9vthSojCtfhoROx6rYZa7ewJ/fQQAm1+KmnI0fzeF86YSGGr1iqWXcPwisVoWUtjCxXuZc0k1SS5HGHk+0hQ2k4GMWuZV4bXbbinwnA4n4gyjoEJbN9/h3PlnvrPM/wCoEqSDql3HFi/KH8qyWSzLPcoSZqqUegd/E9BUCjYtHzy7gVT0d25JIZt8fRrouIJJaZ40KG2mhYkPVWKlZOGAqBm80m2POkUXVdoTMX3wZKiwOQJr5PTm0eWbsapNpEwzlBKVKUkJLbJUXIC8Ug+cM7XKUraQ6V0LoOLbtIRm+58p0/UBQE/UncreNc4Zpr9RE0/2HV+zEol+HwjIaOT1zjOzbbtpfTSkLLxvObM+o0xb2wyimVNo4OOX3hIRa6Uk0G2Sc6gAYMtk/Pn8fHrCqQavziNvvEhL6Ev8jh9oDWysHSFV93uoTFBCmBY0wcCuGu+FH6ubqP8A2iCbw8bEZ14E58DEP0R6EXSVEJW2bqYC2urYe8CqVx5wbbEqck+RGPD8wnWvxMzUPTR56dyN7/Ua2aX/ABBtnFt1fb5ii3WMEOku2mhwfQg/eL7D9L46Uq7g8jSB5kxksQz+HNwUqbDzpG9VR57uxVNS+WDDA8Nr/bURSNPzhQwbMkHaJGefqC3N+cDqkNnvenlxG7fCthXSkIeCJd3hwBj1U6RWJgHHQRKXOCc69YxNsrRdaQlCa56QpmEvQU54Qw7rac8/b7RyrIGJOQy4P7COsFCtSNlQODnLB40NrlbdjBcEoIUMcAQD6Rbd/ZMTJG3MUraISsIkpC1pS7BSgVClCKAwjvubNs6O5SralrfxMQ4BDgpNUqdgRk+NYWMk2O1/EJvhL2dCh/Adp3xZTU5P1SHF0yxPk7JAwIcnHHWuRiiYkf5ctSgPoOeBwGWP3ifZWYTJUatgWGCs8umEPZLz/Yu7PWp9pKsUY5YFuYOMVXhKWm3IXLSVKxAOoDk8KvC67bfsTNouyypJP9yi3W+HN52lUpSJ4B0c4eIDPWB9H+GglXm5/wBSWoE7nbyglUiVN+lVdGqPkQjsXaRK6qA63w4s1olKIUKKGD5dfMLI5F+ytAYeLfifWIyrxOG+oq563RCbeRdXxnxgNFp2quGzP39YMQMLtSj36CQFIagOFSxSRgftGEvOyolT5qWGwlawAcANo7IHJo2cq1A+AkNqaMcjGY7VyT3m1Q7WLZnM+xho6Ys9oWi6kzASghJH8Kjj/afgwvtFgZ3y4iClTiAG8vaL0W8LTsLSD/VXaTz3RQkZ6bI3fn8xKTPCd59mhjbpZToWwORGUKpk4HJuUOnYKo+l/wCFV2CbMVOOCBT+5Th/J4+hy7AUFWwQkrDOwywPJz5xjv8ABqeDImgfzj2Mb8jxRNfR3vYmuPs13Mxc2YvvJi3BUrQ5AZYCKr+usE7ScToWwp7cqRoJhhXa5u0WGED1s7zowF4yakkMRu11GXsYBlqBThhj1xjYXvY/C5ZsnFRw+0YC2zDKURk9GwrkY60w1QcmZSmh9oUzrcEkg54g8X9niuZeTHcSfLWA7wVt1G4EZgwVEZy1ouu6rjQ09Ya91vgS5LNQanpvSNB+hH83tAlLZSEdDW3TiMU+8IbRNrg24/Eau2yTkT7/ABGZt1kfjqKNx19489dNfUMLCugKQ5Z88WIb9optaU1xSd7s5AcEsMn1dscYHuML2lJajaOMmfdB9qsYSHOJ5AGjsKZNpQDntT0YJKmAiYzjLWhwYc/xuiidi40qMTTUwSJoqBVi2uPTQ+snZvalBZo+vEudP2jm6F6YmZLOIpxi6UQ1cRGqtnZphQuPtwzaEdsu7ZJYM3p1rvhfSZRf6V2ebRhjg9NImmYAutAaMWbpohIQQWZ4stconeTlHMK0xha7QjZSsL7ubLSyVIUpKmD5jDEtrFXafbtFis82b/zQl1khlKCiUpUr+ohKYBVPQCnvkqKUqdtWILKyIcQXfl9i0JUz4Av/AGvshssVHnEXaLqrEt724S7KJb4lJNaNtA/EOOzlqSmzrqHKnYh6PnoMOcYm/J+02lKddVhlJvcJspQA6jQNk+baRprSM7atpi+VOBSpjXbKh5v7w0vW91TbKJQJJ2gWamyBTm5hbYbGaADQ+jQ3XZgnnkI70kweXKIyuy+ZU1ITsAMACDTSHcqQjIlPCo5vGJm3d/Fgd0XWS9p8rPbT/KrdoRV678ISr4Nb+mwmWAsSlQLtjiScnMAT7KUIKjh61fT3gSXeAW5QqhfwLLKD5OfqqMY9mXgSNhYKXpWvX5jkwtFAtXL5iNutqZiClQY5FqfjlFFo8MLrYcdcodCWCzQxIx9vaIJcZ44j7x4FNTH8Y+vtFs2Xj0YcTTPJtUtmBSEdqT4sG9oapLb4FtVnJNA/GGg6YJq0OuwXahVlnMzhRAI3R9ul3g42ghZcZB/bjH5vS6CFCnOPpXZztqmYgS5ithQoDkcMfSOyL6DG/jN5Pt6jghfMAe5EVyZ8x/pSBmcfbOFMu+GdyDoPiAr07Zy5YYVOLDhGbvC+kM+1FvSiXVYpy9OUfJL0vbbJpE797QLnq8Ro9BkIRLmxohjozznZf+qJDHkYMu8FSh68IUSg5jSXfZSgbzX7B9YebpHY16Y6sFmNC3hr9uuMNtlP8o81RTY5DISNWpxrB7p3xkbs31Q+nylAOTyBeFVvlKUMHFcg/GHsgFehGRHx7vFdrsCWZgSdQCfwIhJUGMhd2RlI2ZqlVqHO4A64Zxbed/WMjYmeAMGU4djQHZxANMWivY7h8gpn0GIBwyeBL+/wwWSkylNtJSFk121DM14RXF/LvDPl09Cu9LvCAJsmYJkpZICk/wAKh/CoQZfl9zf0MkywCNkJIOG2CoFx/E2yS2bwfa7lFjsqhNmqnTZxS5ODp+nZG4UcxZ2dR3QUmckLlLZWyQ+ycCQ4pFfNkPVCPsVeU60zlIExR+nZPdS9gAB1GYpOy2gABxh9f13mWpKjTbFQMlZ/PpGnsq7NKS8tSAMWcDzHwIyHaLtClaglwQKUqXOYbAwJbekPHm2KFyHV4X/HOCESAcXJz/MULmu5BDgPpT3GcE2GWHdyH96tQ5YQEOyq1WVCkUScdfRusIXyrGNlbA4HUboY2mYQSH4xGSvwq1YnyIjPN7NONaMetCfoKQrZURxAYxBBoWAA60xiy1FlE7yeZb5itCSRGlsj5GMhQAfNwHiQW52id3lAswsBy684jMmdekTGqhouoLZs3zAqmJ13674plT8jmMo9lTDjhpBSOLJlnBTss7+8VoUuXQupOmPlvguWXicuTUv6wPTQ/lMVz7RR3oflqGBLTPz6fKG9uujvKod2amB4iEM6yqQWXT264ReDTM2SMosjJJJc8oK79yemaISp4aIBLQ5MP7oKSCcsx86xV+lru3U9oskTA3H7GL0WgD2/eFKC+bYzk3W+Ap13qSXDmuUaFclKhkDAc2zNj1wgqQrimKP1s0UdTaExHvFGtecMF2UCu17/ADFa0N0P2h7E8lCEpP1RC2WRLJKQ2L/Ee9yXwg1QBA4esC6YfKYNd1kCaqxow4164xp7HZgSDkGjOSJZKgT+0aOxKaU+pA9B1yiWR2aMKocA1JO4DnXrjE+83eoiicaprm7DkwiOyn+YxCy9H0GySNlIHk+Q9hEkyAcK88T1UmF8q9ApRDYUA1q20eLQyTPAS3qPiOlRLYvvGwApIHPLj1wipXbJVnlCXMDlI2QomqgGqAKmlMOUHzJgO6E1tu8zZiEgCpruAw5NCY3To6atC6w2efbrR3q0kAfSkj6UvRShgHZgP6dA50qbKFySwCdlRTXdiTrmYLttxTAqSiQvu9l1LViSSwLjOgwyYNhAHabs+qemXZ5RKEqWpc1QViAzimRcUj0I0kee7bFto7LiYgFC9oLG0ggsCB/VrTBXmIzdouhaFEOvgrr2ePqt1XMiRIRKQGRLds8cfMkmEt73cFPCSKRZhZKhgcMOH7wwspDtrnhHttush8fIV3H7xQlDJf8Al94ztmlK0U3mGWWw+8dJl+HiGfjFFqmklzjxfhXlBMtiFDI4H+5iPWIz6Xx8MjaaqIOIP3/EeyVMloKvKWy+Xrn1vgJGPWMWu0KFTagcvZ4BtC2UN+UXd5iOcC2tTjeIMVsWT0F7bB6YaP1jHIm7UVS1OjlFYNYKQrYylT89NC0HSZwzrCFU1sX1iyTPY4muUBxHjJGiRPFAABp0I6ZLTMDLTtBqnBuB/eFkqcpTEYYP+KwStTH3z/AifCumD2zswzqQQ2QavmTCmepvDskNTD5/eNOm26uBxECW2TLWHcOHy15xaM39ITxL4IZS2MX7TnCB5oCFFzXLD7+kUm2NRqZ74tVkG60NUTKVxyi1M2leUK5M7EwUldBWFCXqFKFoFmKIeg64xaAXp1wiJXqIJ1g/e5+eHxEE4xe/WMQXK8J4u40P5gMZFybP4QoJxD03VIMNrtn/AOkQcQpJbz/eF9knEJ1D1bUYFufrEwtlAh6kEAc/yIm9l46GyJ1QBr7H8wd+lML7IPEimj/n08ocd8P5oiyyL7lWQGUXGKnzI/hGrZnByAINvO8VJKWJfAJGJU4DJ1JJ5UyEZuTfiUVGDioYksKJBySkHEZ8YFs1vWqd3qiAVAJAByL0GiQkgqVyqTDeDP6RuxawEAKIUsuAAcSMQNRlDHs0yprmrDGMN/mySlU0FvqTLB/hGD+Q5kw+7E3uAasAAAdXzHGFSp2wS2mj6NahmIElAE0xqPOpgxKwUh6h369IAkzggTHIA7x0vpsj8xs96MngKmeFJhUqW5j2137KSC6xnRwcYFs9oXPNAUy/JR46CJu2U8opvax+FxXUnB4x1pmjaIJDmjYinGNxfU1KJJT7CPmdolErzZ8ecQaVlYWTvAUCmwpTCKLMoqcZseYp65QyQl5ZBx3bvuIVTpvdq3Fg+lQXhOlwC93Cz/Vjx6Y84XJNYY3mdoPu82LH2hbt15RWPCcns5RileMTmHCB1rzEUSJNltgU52em/aJrb4gKVO2VddYRelY4/n8wzjuwKWqJykAkGD7JZtpTbOdR8bzxgCxrZdOjQ+dI0913dUkhkpbmSYlkdFcasrTZyaAa8KUx0xi5Nhfc2WZegbQeuJhsiSWYBsAw8h1vMRtiNmgqrM5cByiCZcTrsoBzB44/LenGK0unN9wJi6bJLknHUq6cxQrHB+TtFEBgtvsm2HI2TvYvudWEZmeNlTDWNoK/SXGhZ+WTwmvW70zHKQyg+52yI1jRjnWmZssL2hZZy0ey7S2EDTFlI2cIFE8gvFvNmdyofyZox65aRehYPz0YVSlE1BglFoZiDxhKHsMYO8SSh/hojL8Wn2/EXyFsW63QrRSLISEEYUFX8qfaPEKwGTgOctw9YvlyxUOwNOcXrstA3mGxeEZZbCLCvZbd7fsfSDdvdAshIBrl8dHzi/vU7/KIssjJC3IYOQQKMMSczoz06qVd1tbamzGNGS+A4DTIDjvjLS0qyekWd6pwDVsAcI3vGeUslGlFvKiHNEgsN2QA3484e3LbO7KUmubVqRg25xlq+cZe7ZSlqY4pbzO+Nlctyl+8URg26jj8NGbJS0aMds+j3LaRaJQQVFKmxSWOWDhn3GJTrrsyXExc2Z/5iwB5JApGas9oMvZNUsKHM8oNtVqKkurE4cMHMJDLSoZwpjeRZ7Og+FCAatTSLp94gAs3WsZIXgU+E1GRdiKY8IDtvaMMeFK54co5ycgUNbztxU4NGwOR6rGeUylFiBrpCq8b7KltgdR11SBJ8zEglifKoJHqYTzZRaNPJnAAhWdBhGZvyeG2XGOWVfu8L7dNLljjh55eULbVbHVtA4kuNytOBikMYsslBBtbpZ8CYgJ0BJmU5RSq04RZQJOQRNtNeEDm0UihcxzEYqoJE3Iv7ysXyJlR6wA8HS5NEtia+tOt8dJAi9jy7LNtzRhwOrU9Y3VklOwDskuN7AB2yxeMddqNle0Kg7QfcHr7Rv7tlYK1ALdcow5FbNsNI8VZykEsN3HB4VWpQCS/1K82HsN0N7dOqQA5yhVOo746mvE9bonRQW92TjQDLSPWSA5B/PlBaVAOzcThEJqknGr6UiiAxauYlVNoPvZvuIFnygzEB8jqOIiy3XcSTssx3e9Kwlm2hUtWysFgaPlwf2i0VZGToXXrK8Royh6g5iFcaC92WgLTUjHgen5wgEaYPRkyLY2ubHnjyjRKuAlIUAzihw3xnbrJaNjYr62wlKsQG8v2iM3srFaM1PlKQreMovs63DgV0+IbXnZgoOCPn8wplSGLHAvybf6vugWNEJSau2/8w4sqgUsGYP8ANfOFey3Gnln7wdYSxKfL3+IRl10MmowA3v5MIj3KtYi7El8aDjWD+7Og9YnRQ+TS5pDgEsRXfEEx0dHpHko1XZ6WFzilVQBQZUQCKZ843fZycVIWpVSlWymgYAB6DAYx0dGHJ02Y+BSVkqJNTTHl94styzSunsr7CPY6M/0uB2sY8PiMleMwsBqU5DefePY6L4yM+CHv1EVL1PuYfBAEscSfRMdHQ0zoC28UsjgVN6Rnp6q+UdHRTEJl6Q2qRU8dHRdEZfDjlE8o6OjgIgMYdWBI/wBI/wBSvYH3jo6EnwaHTRXOkevzG/l0cjIADhHR0YZdNy4hdayyjz94VBWeJfOvvHkdCro/wmtPxEZ1Hjo6KrorBFzDSuUB3xZkmW5AfD1H3jo6HJyMzLUe7XuJA5GFS8uAjo6NMTLIa2UsqnWEMSc82j2OiDLhaFGm+OUa8o6OhQ/SdmqH/pf1EFSaENSnyB7R7HQGURfaBVsnT/8AqDv1KtfQR7HQo5//2Q=="/>
          <p:cNvSpPr>
            <a:spLocks noChangeAspect="1" noChangeArrowheads="1"/>
          </p:cNvSpPr>
          <p:nvPr/>
        </p:nvSpPr>
        <p:spPr bwMode="auto">
          <a:xfrm>
            <a:off x="63500" y="-825500"/>
            <a:ext cx="2676525" cy="1704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8" descr="http://t1.gstatic.com/images?q=tbn:ANd9GcRd9bUYc1_DcMf1MLRW4HEgPrTukvr_Pys5fj2mHHDG2-rfknhK"/>
          <p:cNvPicPr>
            <a:picLocks noChangeAspect="1" noChangeArrowheads="1"/>
          </p:cNvPicPr>
          <p:nvPr/>
        </p:nvPicPr>
        <p:blipFill>
          <a:blip r:embed="rId7" cstate="print"/>
          <a:srcRect/>
          <a:stretch>
            <a:fillRect/>
          </a:stretch>
        </p:blipFill>
        <p:spPr bwMode="auto">
          <a:xfrm rot="1746788">
            <a:off x="3048000" y="-2667000"/>
            <a:ext cx="2362200" cy="1933576"/>
          </a:xfrm>
          <a:prstGeom prst="rect">
            <a:avLst/>
          </a:prstGeom>
          <a:noFill/>
        </p:spPr>
      </p:pic>
      <p:pic>
        <p:nvPicPr>
          <p:cNvPr id="7" name="Picture 10" descr="http://t1.gstatic.com/images?q=tbn:ANd9GcS_cgaRVLqgN0TJsMsIefb-uHvz2oG5dKePFYZAbLWN3OkG_Yq_"/>
          <p:cNvPicPr>
            <a:picLocks noChangeAspect="1" noChangeArrowheads="1"/>
          </p:cNvPicPr>
          <p:nvPr/>
        </p:nvPicPr>
        <p:blipFill>
          <a:blip r:embed="rId8" cstate="print"/>
          <a:srcRect/>
          <a:stretch>
            <a:fillRect/>
          </a:stretch>
        </p:blipFill>
        <p:spPr bwMode="auto">
          <a:xfrm rot="20122973">
            <a:off x="2209800" y="8534400"/>
            <a:ext cx="1847850" cy="2466975"/>
          </a:xfrm>
          <a:prstGeom prst="rect">
            <a:avLst/>
          </a:prstGeom>
          <a:noFill/>
        </p:spPr>
      </p:pic>
      <p:sp>
        <p:nvSpPr>
          <p:cNvPr id="1026" name="AutoShape 2" descr="data:image/jpeg;base64,/9j/4AAQSkZJRgABAQAAAQABAAD/2wCEAAkGBhMSERUTExQWFRUWGBsYGRgYGB8bHhwaHBohIB4dHhwaHCYeHR4jHR0aIC8hIycpLC0sHh4xNTAqNSYrLSkBCQoKDgwOGg8PGiwkHyQsLCwsLCwsLCksLCosLCwsLCwsLCwsLCwsLCksLCwsLCwsLCwsLCwsLCwsLCwsLCwsLP/AABEIAOoA1wMBIgACEQEDEQH/xAAcAAADAAMBAQEAAAAAAAAAAAAEBQYCAwcAAQj/xABDEAACAQIEBAUCAggEBQMFAQABAhEDIQAEEjEFIkFRBhMyYXGBkUKhBxQjUmKxwfAzcoLxQ5Ki0eEWJMJTY3OTshX/xAAZAQADAQEBAAAAAAAAAAAAAAACAwQBAAX/xAAoEQACAgICAQUBAAEFAAAAAAAAAQIRAyESMUEEEyIyUWFxgZGhscH/2gAMAwEAAhEDEQA/AO3q4NxjLEZ4ZzhqKoNQqae4tYHqO6dCDcWIIGKvL1G084AYb6bjfcdb7xjZKmDF2rCMDcQyutIFmBDKfcGfsdj7E42JmVKawZWJkXt9MZK4NwQfjGBEj4h8PU6lNqi2khtTbAmSZ/JABttF8QeTgOAwi4Bn7MPtP1x13ibKlImPTLgR1Ett845PxLhzqNbSZI1H+NlDT9TqE/w4J9WTzpSojOM5M0q5T3gf37iMPfDtbK8mtai1AdOoQ6OGMXBhlInpqFtsDeJ6RelTrfijST/Ev/cFThPw/MERHSDv1H974C7QLfFlbwPJVMsy1KNdK1MMgZqbXC6uYPSeHE+4I/KKnNZvLLVr0s1lk5bl6IKGAQQ2nV2YGQe++OcPRirU09XlZERuQY9pBxYcT8SDOOCtLQr03EMoDalSTzL0IItJ2G2DxqzeVLQHxXh+WVj5FY1FYMIZCpEiwmL/AGGEeQouK4JW4JN5+el/tg7K1FGl7wNLEf7dxhdwuo+uqjsD5cwx6dBDRJG89I++HT+otbZlxXNE2a7Fyes7Dr2Mz7GcA5EA1gDsN/jBXGHGoLBDATcd/wCnUfOBeBVorBpKwwgqupgQbQp3MxbEGJpOw8ng/Q1ELSy4FWpyhQCzwloi+0YkfFGfp13RaRBAGmdlkm1+gvvthNm8ilTy61fOeYSAYIdj0kIpAsTvAHzgrhKrXqNQUmNLFJtziLxPUT1xU+MfIcpN6Qrr0adOo4J81qSs50+kMCAt9yTUKj88B1uImAGAMXO4E9YE2+euCa9PyErAqNVZ9N91WnB26EuxH+n3wnBlgP8AY+35fYNjrpKKENWfauZpjemTsTcGI2EMp6FW+Y7WP4aKBanqDrfTvA5Y9RU2G0kjG7NcB/VlqGq6mrKMUjYaNTE9fUyr7x84C4bp0gOupXFxaTJciDBgEgT7YJaEuLTpllwfhtek9VUKH95qqjZj0b33jbDit4doyAiwYB0yQDBkHSW1SQILb74B8JzUpo93Csab95WNDx1Okre5ucUuervSBYFCqqToJhiBudZO+2463PXGTqyuEeUNgAzFagNLFAgmGa3chdxc/wDm+I7j/EHqMXqEGLcplQPa5xs8QcfNd+oRfSv9T7n/AMYD4bwc1R51RT5C6pYRcqJt7SAJ7nB441tiZO3xWwXh+UrPUSogjmgEjlUkbkkQDEm/zGGFHw+Xps5YtUZyiSdwvrqMW2QA726dxioyf6v5QJINDKxJtpqVoEt7xNjsS3YX1+Haoq03q1WGlmLVCxtc6lpCT6ROpo3LAX5hgnkfgNYI3tibwn4eRs061RrCU5GpSoaSAGg+0xPfHsffEfifVWLZdmUFQpYWLQSZ7gXx7G8JT+VgqeOHxoUZbMsjTdXU/XsRB+xBxTcP8WNpUeWz1FBDMWtoHWLmYiYH4fc4Wcdr06/k16ZHmVFPmgEhU0EAuw6abgk9AD0GFlWkVJVhDKYg3gj+f9RhE3Wx0bSGFTNUihUtSJif8HUZJII1MwvsbA72nCnLUpDEKzWgMOQfMsR/LGee4ppp+WEphRu6rDlTuGY2tO9thcYDzlVnUoQJmfKgm0TOubqQe7YGUn4FSezTmOK1BIFdxE8oqlt97i0e2Phz2aai3N5lKAahOk+k6hzNEaZsAZvEXx8rCFKU4tALAadTRtbZRf2Anrijy5dNOWWk1ekrKzlUnU2gNoBYaSDYxEwsDoQ2K5dgx2TYp66VWn7Cov0MH8iP+XEjQGliOxx0jjOXppXSrSA8qrAGkKFvCuoC2ESLffEDxrLeVXII6kfUWxNJcXQ2a0MMnngJ109dOAGgwRJkMrAcr6p3Bm8yNrCpUWtSygy9TzGprUDiq0VNMTIp6udbwShMWMWIxAUntHcfSQDB3Gw1fn3wZwWp+3oc0BakkGIgiNVzZhYC31Ax2JvnR0XaHHDuHvVJFMSUW4kTYwLGNje/tjUlADM1/NBQiTdSCZbULGDG/wBYmMaqea9LU6pFQs4INmDayAJ3FrSIvY3GG3DuO1GRlzFKi2nSsVEKsslvUUIMyCSTe5vvh+WT4s7GleyU4wyrUYBgwAgMJgwItqAMY+eGLVKZgmaigx/EYP5TgbjdfWWeI1E2HQE2F72Fr4feEcqopvVOotSUOg2GqTBLd7QEFz3hTiLCrCyfYbZ7JFahCi2sySbxq5bCwFrAdIwRw7OnLZijUYhQHWZI9LHSep6McLc7nxVc1RI1XjYXvaLdfv2xjlINdJErSDVm9/LGoD6voH1xuSXLIoGq4psf+IvKqVXq+aqTBA0sdW8wVETabxvgTg/B9WioFZtNQALA5nZZ09fSov21HvgevlKjURU0mCAfrb+rXxc+H8mwzKAwKdKmzIOpYkTUYG41ajA6Kq97WRVWxMFyexD4wyxXznqkVKrKAwBhUBZIInfSWIA35Z7nE7w52CpobTy6dXytSRe0MCRM/XDLxVmvOZ4BOtpH+UMx/kVUfIwjywNQhjGmmAunpMbx2EC3x746b8IVN3LRccE41RoU8yGcIG0lAolpMrCiZYyAewm+FfEeP1a2nzdMgRYRaxve9xNrbdsJU/eJknqd5jf59umMHzBmB/sO/wBsdF26Dt8R/wAD4E2bcqDCLdm/kPk/yv2xVt5NVaWSFoUPUi0BAJ3AuxO/ycF5al+o5IAKDUCkn3eJJJ7D+QAHTE6wWijDUWrVAgJEyFKlmudp16bbxNsN+3/g1R9tL/k38WRRklXQE1uXppMcpYnWR/lsB0H5JKGXr1UCKGdadwogAEn+ZJiTJ+mH3DOF1M25d2MTdv5BR0+Nh2xS1qAopopAA9B3drKSesGWPx7Y5yUFx8mcHkly6Rz+t4fMVHLApScITfmaLhfYE49ip4lwhKVDydTQ1XVMSSfLv+ePYbGUpKwJQUdCPgDCkFLzyVjSqqAIcMrBHPcAMZ3lbmSBj54jyKIxAa9ONJP46cwFBO7UvTP7sbmYK4jlhRrGvTIh66025jAYVFI9PSNQI6GIxoz3EKdNU3aqHBp0YHxLz6UiVCiIFrkHEs2pbGJ8VRPVGNmUwRsRa3yMKOIZoqjQIFupM817EE/u9QLGZkYcZl216mCjzCWhRADdQAemAcwIadv6HvieMuLpmzjzWg/w3wwnL1nqI1UwaaxB0MZJIBgCLSd7wOpHQfD/AAdWydNTq0ugLSSCSb9+UA9Bewna6D9HbUz+zDEMCz6Js02n/KARy95Jm0XtCnpEdiY+CZ/rGKZy8ILFCkTXjXgS1Mszheenz26xZrbE6ZjrYY5F4vy+oLVtcSfkWP8ALH6EqICCDcEQfjHFOO8NKpVon/g1GUf5Tt94J+uFT3G/wOSIujU2ONk6SXvykMALywuLER98DUtiMNa+VjylBGplXUB0LiYP+jST21YmWpJiYID4Zw2VspLEkiHTWRI3pTqE9Ov3s/yIdaFQs6tzAAmbwjRYgEGCPUoMhtrynenTRE00aL6SQ7PrVtW5IIDapmZBOxHTDqmUGScpKzV0gEmSOXaFiBBs0T8gA1+pdRsOC2S/FCIA7nFFwLOVaarRUMUqNEiLE6Yi0SdLLBJ9oxN5xtVRB3Ow7ziv/VmpZbSyvoqsjzEQRIUiRqaJBGkab3a4XEuHo57kzRw3JcqtYppBaGUmCJn1TPtjaoKUq7GxqMlFT3Vf2jkexhB98AgALPSIkjB1WjpoZdOvlmswj8VZiw/6Ag+uOxq8kpPwbLpDjw1mqpeilOSPNhkPpZYOoGZ3BP5Yvs1avmoHM1GmqztJDD+bJic8K0kywy7OoJqJVrsx3VVZEDD+HSZ+CT0wu8Z+LWqO1Ggy87kalnV5ehB0EBSysdySBNut0YtgJqMWB1+KK7pS1CF0h3NwtJAeWPxO3p+IGFwCgQoAUGygf33ud9sY5PKpIp6giCSzExsDMTuxAML1xjmqiySogdBuQOxPWP8AvheWX4KjE15nNQL9MPfBfDg9VNSgs7CoZnlo0wSZtbU5p39o2nExl18ypYiAVA9zPbrpF/tiq/W/KqVtKxISlTvOlUXSSLbtvIjrjoKkY5K9FBxfxGWYMjTzGLWCrZev4mmp/wDrnbAfCOHmtUVSdIa4JBuBvFr98A8N4PVrI7qOUWm9ySJAjteT8Dc26HlsoPMLnT+yUU0AG3KCx9twLdJw5S4oOMXkdsLyVBUWFECTYfb+gx5Kctq+SPnYflP3ONhOle0DH1bC/wDfb8sIssF2Yp661MHYGox+gC//ACx7CxuN6MxX5dWiFA29TSR3JsTYbA49g+MgOSYNxcg0qiKyhzUZ9X7kPIuI0kQGJJBvaTAxL1aSZea2liWnypuXa+py0kgLeCb+m5OFfHW0VNLCtqVirEl4YsdX4hy2ItB3nCTOVWKqQa8BY5xqFrkggCFvMRbvgZqiZ77Kylws/qtZnIaoGVdQNl5gXGkdFAtJgn4Bwqd5v2MH+h+DhbxHxNVakEn9mQoB0wx8sQBr2MTJiJLCd8A5PjrGpztqB5Zm/wBuv0wvLG1aCi6dFFlK/klKtN9NRWIj7RB6ggkEb7dCMdX8N8aXMUp/GI1j3jf4/wC2OQq9+vaxiQek+4t9cMOFcWSlmAPVT1QZ1KbnrsRv163vg4SU47HU4vR2QY5t47y2jNsbxWpA+2pLf/yB98aqviim2qnlcq2oNza3JqA90XzBqvaBU6bQcfPFRqFKNWozkLWCkOulQlQAEgFQwvAgs0Xg4ZLFUd+Qealo5mMsvnlWspaWj93do/06vyxsq5nzDVqNZi4eBsASZHwLL8RjfxyhoYvsTyfff+QHwwwuyilmIGxVz8QpIx55nGpHuIcMYPPqlRCjuRJ/IyO0icPTQb9Ry5mCXrm8G+u20bD6YdcC4bTqU2JAD8waQbGFEcokT77R9MKswx/V8sCAB5btbaS/tboB3xVmkniYcVUiVyJLZghhBWTHubx95visz3EXq6abkH9WUIpUR/w0jVBIb17/AHGJ3h1AHMGN9rnue5+mGa0gpqMP+I6/kgMfmPy7YXjrhyBX2aNxp6kNIepyAvyTH8icNsyyvmysqqBysmYCUl6xeIXCvhl8xSm4TVUM/wACmP8Aq040V86tOS8Qw0EbyXa9pkiAxIFyBHU43D1b/QZrboo/Efi39ZzFFMolQ5eivks6o2llJUkRGwCrY7kTtY6sxk/LCkt5lZwxLHmIVnYqs3kxck3uB0xNIoerOpisj1WgBRCwsqpJjl6ADeJLvNZgWkGWW2k7SD16WtI2JGLJOo6Eq3dgCZgM2oNKpIWNibBnn3I0iOgnrjTmaxPKN2sPt/2x4t9h0H2GPuTy2pfMYGG9O4hR+IEWJJvF7Ad8Qp8pf4Gy+MaGuTSmiAhvMFwu4uSZMEme/QgnfuVkaZqPEkAepoMAdb7A9bxt91isWNgT2H92ww4bCEFhUpnrcfBYiNW07AxI5rYbGVu2Ty+NI61kmphFVANC6ICmR3B+ARv7EkY15LNAUXZxGt6jQTptrgCTESIv2xPVeO6aWsRFNYJBHMLqGBW2mWibXwhfxMlaajhjlabctKSzVnBJAAPppgsJYyPSN2jDox5FEctui/PHKbU/OaRTDRTjeq3TSouZPp77xEYU8Q4woBqValNXU2Eh1omJ9IvVrQRYWHsImN4vn8zVqaq7lHj/AAkiaaGBoEsIZgdt4uxHpwFSo0qJp1OWtaWDgqikiynq957AlTGGrEktsz39jPK8UqJmXdHdCZXXUQM82aCfSrEHURO0ewx7CKlTLB2B5Q99C8qswmJ6WGwPacew9qL7/wCiflLwWZ8SJWbUEQiSzUiSpZnXRMgNqIEgRHwOkXns0aRaojISrACDa0W1EXjY7TH4sZ1RI5BG5IJA6EyJgCwIjrIG5giZw+bzOWMfnb03sIgx2x5rkrorlGTQBUR8xUZuTUTJhdIMCWZrmIFySAJPTbGeV8MmougMRVN1pwIYBQZ1E6QQDMEAEAwxJAxT5bwkvlGmqvTzacz02Hqp6oL0yIJ0exvFtxj7w7iBVHy1PTUqqxqq6tC1AqDnpuOYVtI1DTOrmDCxmuONPsGMP0S5ek6zSqgq9MwwbcWm4+Ijv0tjLMXERud+0za2+o9TJ5bWJxv47nGc8zio6gS6AAFAGugBOoXuJJHMRF1xNZjjkIC8BldVIkCQbhlIII0sNU9qk3E4R7Ci3Q3k6oq8ouSKmtnKT1AIR2pOQVInSxUMA2odb7DvgziXE+HjLVKNDO5pQw5aNRGdJBkLenKywFw3zOOfZ/jr6A9KoAtZACswQ6uOvaBOmd+kRjblXSu+mmzIaiDe66pOrVEGQupQBeNrm9Cdxpi2mukOvFClqat1gP03YAnr7gfTCrgldaZLMYEFQRusKSWHuFEfJnoMNILUAGkwGW4iNJ2FgYgg37+2BuA0kICsNmDEneGHlMB3MOrAd1x4zdZHFlDXTL/gdM0azBTIFUyO4ZQUME9VOkkG5Bm5xKcVypphacyKNPyxsLAk7AkDfaftjqj+GUpKjINfoDXgEKOVjp7EXjoWxzvxgwFeuu2ghR8BevvhmeTUKCS3ZK8CRTVYtMSZjfYwBcbmBv8AfBmacgUgYkqXJsJ1sT0F7D++i/hl5E7zeJvBj84H1wdxStNZ5sAQq36LYR7CR+WGRi/a0Tw+x7hdUCtUvtSif8zifyU411cr5jjkZyC9gDblEsYGwk26kRgDhuRatmKh/AoE33Mg/kAT9RihzqAVRTF11qsMZFt7SOkgC8RPXDoRqCCaTbE9bOVLqDux1XBHIsL7yZP54LWuPLpx0UqPgMSJP2H0GPnEcnTcghSgIOsFQFOklQeu1xIEffAz15+BMT2tH2jGZ8nGNGRjszWiajrSH4jzEECF63NhM6ZPVhg7MVZ5RsPckQNgJvA7fHbA3DMxppO9pq8vuEFwNpAM6zBE8oMi2PikiNI1NI5YmT8dfjCkqiort9iZvbZVcFpmgq1dncwCCCAvVGX0zcEqxU3G+MM1x/Lq41qKnlyClOXBWeoYxTMnobRNpGERy1Wtr1l6NJm/w1JEgGw02mCRBaw0m2Dczw4U1CaAmoBqdIAkvJIHMZJi5JJtFonFlJKiffZhxvOnN1QtCk1OnIASdRPtbfmmxJ37WxpyPCzUqFNyghjsqAWglepNgqyWYwJJOKDJZNstTrKzAk6aVYrY6zJ/V6JiASNJeqSdK36crfwZ4f8AKIqMAtWsT5CX0oFHNUg7wCNNzYrHqJw/klEZHHyabFeS8OsBUeqRRo0F5l/E77hDF1JUgmCY1DrMLaGWqZ/MF6hALELTpgRqYbIoEhUVZLMdhtqLYr85lVzlY0VYplqMGu22pxIJk3JNxqPub2xu4BwoJmxWhUoJTdqSgnlTVpDGergs03tHe2Odb8h+2tJdAWV/R0i1UpvULQrPVIEATZAo3kkMZPRcexq4rxxmd31FdbSACbKAABAIkwJJ7k49hLyv9G1FaolszQZCA66WIBE9QR/3kH4I6HGumiEGW8vSrEG51EKCAb2EAjV0JE4VcQ40bDSoMDYXsJJMk9ugEC4643ZPPioNSkz9j/ce+PMzXilfaKMT9xV5G1DjrFkao1R/LAVF1wNAbnRh1DKY+VWQYsf40dAiPSUqtOn51KwkU3MhIHRDzKOiuR+A4R5omqdUqGCkksTzG5PMfxEm0xvc41VOK1Si8/PQVfLkgQjVQP8AlkkS0gSJtinDnctf7Ayg7EGb40GbRakwbUpF1Wsohu/IxAW4tY3BOFXG8wrqrJCmmFV0UBR7lRuV1auvUjaMfM4g1lShQsGqKRJVWJI/EfQQIPUG8nC+sUZWgaW0iB0YSB9GEG3UCd96WzKNtLMzSCsBIYOh2EGVdewvpPT0/GNuVzqUTTYsxiWECJE7GZkSp6b4Xu/KqxLatQ/1AW/IH6nBPF2106L2jywtujJCRv8AuCm31PvgWzaOn1VXRC9WL7AbhVvF2JAB7C9r4m6R01Xk6VW5J99rddiYG8dN8MuCszZWk9RSpUhFYm7QvQblSCDJi467FfxdBJNoLIbmJgOP6j7487LGsljUm4nZv0f8eNfK+aIZdRBBa6AEi89AukW36dscv8Z5s/rWaBEEOQbzaBF+toxXfow0pQqNUbQnIVkhiTy6iDHpHKsxE6j0nE1414avm1ailQKhLATspPLKhbWgwTOG5dwTBS7JOo5GXBXfpM79NiLnb6nAJ4vU8upoKMqiTYkqGNgD0iFtcyDPXB2fn9WeATy/YagJPtJB+2JzhVYhnAGnVTcWmLITNzvqUH5xV6Z/CieMdFlwXiKLQrjUNRbtHYwD1/FfppFsKuM8ZIKfvCdV92JBn6MBf+eEfDM24qCATpMspJMwLkxsIn4mb4K47lS2YphQxDBQsnVPSJG9/wCeKG1Wja2VuZ4mXpre5mD2DBCwNzIm4+Y6YWZ2sFWD13jeOse/T5ON9azaZJFMaZPUjc/VtR+uEOfzoNQLc3Agf33j7Y86T93L/gLqJS5bMGwFrwB0kmevSep6AbYpqSJFICnpqIOYh5lp9VhAMdpvEHvI5Di9OlUUyzQYOg8yzEtNokMQO9/aXw43RKhUaWa7wYjbkk3W08xEA/GK4QpOT7JMlmziOfgFlOodSDJM9B3Bne8ydupfAsnU5ai81VlMmNYpDURTAtYswCRfq2wwoq0gxFQ8xBPWWcxM7Ry2/M3icUnBlegrMtWQSCSDGp2IVHVCPREi/ZRgMabk7EXbGfh/yiwpFiVaaFMC5jSPOqnYzVblDmTE92xtz/iR6lKk1KVrVqaqpU3VNWnSokxUqVBvFlG8qMKPE4WgadPUSKQ8rV1amragTETKVFAI3vthd+tqiqAqqy1Wq22BYLoUddNO8d7Hph0pKOyiLe4oos1lxlxSoHUKb06T17+sydQna8na0RgTjvibzn1QBYAKNgBsPvf/AGxO5/jJN2YknuZ+MAhixkyZ2Xqev2wj3HMY3x0GV821T0xHc7Y9ik8O+GVao65gFtJVQtOooWWTXduo0kEFbTj2NtAqLZz2hwx8y7eWGOkgkSSQhtcgC0iDAmPfGTZj9o5RaaAFYCDTYzEgrJU97QY3nG//ANMmWmvSQjWFlhdlYAKYJs1yGIg6T7Yw82PU9JEamVIQO0ysB5KWaSGBm+3sBmk3xkFBtbQwp19Q1CxHTsff/tgfi2W1IKgtogEztHPfrBKAT9D0kZHp0CBrY6ioXVT091AJNSwkdtgO0YNp5gQCIZTuDsykGVPsZv8A7Y89cvTy/hcn7kSIzik+XTZApUaQwjuSTb1XbaJEEYMqV8uqKjKyMGqKSo6q3KY2NjBEX09MffEPCxSbWhbQw5CbnVOxP7yg/UQdyce4vSBrZaqvMtYayrdG8xjUBiAAGJ94vj01JSVi2q0I85T0NoIGpCVnuJt95+3xhhwfMN5ipEloUWFhFmAI3WQ3QQBgXNv5mYO5UsFBO5UQoPyQAcUfhXheo0qpbQllO8sVqG0AEkToJ+n159HJbKPhaogIWWrK2py1yxIiEgAloBBEbd4aRvEeXABbtEf8w+vQGP8Atgzh7I9KrUiXeAVnlEuzD0GZCre9ttsE0ci9Y01RdbMaZC92gH7TM9u/XEGVNyVFSWit/R/4Yq0sv/7ldIqtIU6WO4B1KSdwI7rzWE4mPF+QNMNLB+ZlkEnnWNS3ANpHt2sDHTOGUUytMK+pRSVacIZCrYDUZ6237ze8c38WuP2yCNPmMVgmBcjr3EfbBeopRSEryR3EagFE6gSrKQYEkAg3FxEb9Z2sCSJHIUv26oTIDEE7Ar1jULWncdcU/GqxFCoN+UDptqG8g2tFoN995kFqkSRaQZj3BH032xR6f6idVo3UPkhBcyfykDrFsP8Ag+cUKrEDVRB0dbsContHKR8YnZvAaQP3rdImJ6YaZQdRJBvM7kG8/wB7Ypl0CMqmbCoT2HXvieotdna8Gf8AqUH8jhwmXNdwhnQAXqN2pruZ6dvk4+0MpqylTMEBV1LTQACWYwTBHQAJMySThGGCVyCaA/OIYtErN56iYAKg35mkD2F8EV6vlvp1M131EQYNyRAOwkE7CfjAOXzGgreFAVov6hcfeYvaD7YzyNMkQZglRZZ1ETYQQSIO99x7YsUtgUVPhjjeit/FqEmAdMiwEyAYtJB/pjpPiTShpAkVKKM1VVSTFIrTQGRs0+Y+r94SRjh1FnhSSQ5Kw1rAjUNJF5grvfbHQhxlzQo0T/w1ZQxnWVJBVW29MGB0nGZckYrkxDxW9BXGOLedUDECQAPqCxJ3iCzTEWAUTy3UZjMxA6nYYwq14MC7N0F/yF+2NuT4UXfy3LJVJjQVOr3sbgRJsGPKbdceW5SyysbJxxqj5l+GszAtKypcEgxpBiV6Ne07e+0t+GJqrKtJJK0tNlMszVOYvc7gVFAm4WL7YYcGzCmm3nKhpmnpQtOkMskBCDqQ69UlJTYWN8B5PLuxigKlRhTG63XcvAWQF1sxm3xOLFCuid29j3h3FUp1a1ZiobzqkA8wZZCdNiAimT6oJnHsLqfhrXTWtXrLTD6tIY3kMRzTeDDGVBvvGPYKmaogSZNTw16w8tYOZDKWEkOzgKFG+j1AkDrFjhFmqKkuJ8wUo0MFJJQHeLatQ8sRN7mRAOCeJZOpoWkh1U5bmVpVtbbiLCQYJ+8ERhe9RfLUgM0BS3lkqdMkuZ6Eat+yiRdgVT+wUBSwp5irpWo2kkwGN1JMkiTEFb9wUgxbBWTrrSfy5bSf37FTtuTBnffrhRlM8nmq8lCpu0AghpBlTEEqbtETeL43eKw1KoVsrqQDFjAWVJ+U03jdW747ND3FxZZCXHY5zeUFRWRtokG9jsGEEE36dcIKlSKAVgSadRgpBFg63FwSDMm/U72w14Tnw6wQbe0al3EfngurkUrU/LZpeLEggSOha9hLAE2GrtiHFJ43wZS4qW0RWVqXLkekAf0EfEE/TFJw3jlSnTUKJYJoi5sXLHcG4sBHUnCzM8HemRya1P7hDRBtOknSesN0+cY5QaVWSQzFlU9RpIN592I+RitvkgUqdMrPDGd1UMwjBBoYKukBREED5uILG997YsvAPGEoqMxUViFVqQGxD6mPMT/DAJ6Sccx8KZ1RWqBoKVbaTaZMCbdQ2/ziuy2XNPJBGrCo2oVbbhXUhA/appUEj+IYCVx2g+9D3N+I6T12D5qqpalTqIwpto84PqZiJkKQRAINokyAMKONqBTIAAA0j8t5O+BfF+XJyOUcGylIQbafTqmTJLz9Q3tjPihGhr21Yk9U2+JrSp0S/H6c0WttpP07/niRI+g9/fFvxUHy5Fz6TsbMCux3jEQaRHQ7xcde3zi3030IzeilhaSQesAR3kkX+cM6PLTLG+q5tAt7C04V5bL6mVRLT0iDtNt/icPeP0xRpUqcQbT9Nwfgz+WKW9UdQfkcs9TLmnTnzKqtuR6UOrRc2G5t1JxnxbKGpTpZeiJSlyzJE1GIYueg1AyOosMfeGZlaaFjI1AqB3Aklj10gaQIN5bfcGKA1DTTBFSoCJIAJBVo3O7QAQdgcC3XQziTlXh6gwDqpuNKEzJYaSTbbmDLA9t7HB+X4OaLjzGGiiZe1tRAstuYyItaApvMY2cLy3lo+u5VRWF5XXccvQ6lYbbyv7pINydQsq1W9/LQ9TM6yI2gwvxOwGNlkUVbF0DZLhQV2qECSWZEP4AYvY+qBEdBg2pVvAux26nGqvnQkljc7/XDTg3CA1OpWqsAA0EqNTLI1LMW0sQRIKkFLG5GId5t+Acj4LQVwzgiU2c1ajrUQq3m0jqSnzEAlklkbWoEiesqN8buJZ+rWYLVZKq015Wp8oLECGDLeBymBF9VhMBfUYVDruSbs7ElmAAHXYWm5my9hjRT4rN6ewMBoBkx0DA9DvH1nFLycNRI0m9sbcOTzXZQdWlWYmVhYgS2pgAuorqIvEmDGKWr4ypZakKOTGm3PUdRM9dolh+8bQBa2Oe1K+lVDWi0nfcx77k7QLk7k40LxRDMsQQOgPf7D5P2xsclqkHfEquDcKfOVlpL1mWNwti35x/d8ewz8IcUydHSX8x3aSz6mEKwBUAKwne+q8mbSBj2H8GdGUWtshs3Rr8PYkS9Bjfe3S/Y9JG9ttsZcbziV8uHpTqMq2mJ5pMFSLnURdYntOH2Q4j5oZaoDLeTawJ632veO8YmPEfhipliamXLeWbsinYTNvbb+mJY5anUxyintEhVVZgAmwAJ7mLQd4PaMNa+aOYp0nN2T9k6xdqUyrCTeLjexjC2oqkTpMQDI7zeSZj4xopVtB1ACOxvI2IPscUPfQaH1bQrKKDs4UhrLDAgRpJa4gD904oKlcCnTcIAHUPqNzJ+sWIMSMRgDowehqEcyspgrJgSQbREfzxVcGivRUF4fmV1HNs+pX3hbOwknoLGRiPNC0mirFJdC/jdaqh82mYgANcnVMQSpswi23Q9ZwlzJNXS1+x3OkzNva8jFSaAGpWknSRBMyJuBAv+ImPoBhVR4YaTuHM0TDW7A73uCBP5YKEtUbKLbsU01LMStgbMB0G1vYzGLXw9nFfzWN/MVAw3IYAqG+Jam1+sjYDEjVpik7ItRag3V1n0xabcpg3W5EYa+GGnMOhFmp+24ZSJ79PuMdPZsCwzfFlNOnkKi6VCalqdUripzg/vIwKSLQcD8UWKZjuY7YF45myaqNpicwANP4vMdGME2WfLFv4j0MAriv8Agm9wxn/xGI/UO1EL9FVLLLWD0220au/sDEdGIPxiDpuZ1fUzsTP9/bHQuHZgLU5oRSINgLMQN94IJH1xL0KaohTUrBz6WWGAnqB8d56jvir08qiTuOjLhSIx8xAVCxK6tmn8JO6kdDsbGbY94gDPXp0yZgCZ9z19oA+mKbhOVpIogDRyhu7AkA39wSR9MCZ/hq1RVApt5qVPL8xQYcSPoLHb4M7jD5S47YuUlFfwV+byFmAIA0IDsSb/AF+O5+cbWzjeTU/+oVEXkw73PyS4+swMauP8Ir5ZaIq0ypK6lupnmXoCTYzvj3CKDNWLFoVQdb76ZIkgfvGeUd/i3J2rGJ30HcO4Zd3qctMGGRSRqMf4Y+JJO0Lp7wN+czkSxN7e3wI6AY+5nPggW0IohEnYdTvck3JO5xJ8W4kXJUbYjknmlxQeoqzac4a1UQYAMgyF2O8nt8HFXkEL3Y8iX39RF9Rn63/Ib4leDUSzQqi1i2nYE978xvB9vbFdScAGkCByxf8AuNva8kYrnOOKPFETuTN2epamULUVkiWCgi9+UyBMRcDuN8CEFVldIUWmwGoj0jqTE2AO/vgivQJpsVgQD1uTeDHaYBnefYxa8P8ACtBMuK9ZtNKEGtW9eoyIJslMauW+omGliKZwmMG9+AL/AA5dnKbnmeRadPLYE2mJIkkmGgxHcY28NpftoXLvW5p0oWDFenpBIkkSYMiw07g/iqNXrU3aiaVEwEUkhQkW5n6sAWgm89pJ9+tJSqRTarTp1FTU553ZWQEKVGlWJkbk9IiMOWnQFGdLNKxAcaORWCqCRttBflEdbkwvfHsFrlquYKrSBVivLRRCbSdV5OkCE/IWEDH3FHuUKcDFMq6IDD6Hkqw2JUAssCdmN9QBAMiMG8PzwNOG9I5Y3gAAjp6Suw/hMHFbw+gtAMtKqF/V84r6GlSQ0q1K95ZIibMQO+NeT8IhalQ1KJ01FqFGVpKwzFVddWzC3MohtMEWOJ8uNS0UQck7RzLxL4eKsalOAp3H4Q2wbeL/AL31O+JqsjADZptqKgm0T6pIx2rjORWKddHV6GYB8saWBUggaCGnoYhiLgiLjHOeMeHlp6nViqk+r1BDJtESFImDO9jeJXCbg+EiquS5ITVsny6ZaBJ0OPQPmdyBcAXxpTiDJVTQxOkjbqetve35Y+ZsCNCktFy0QSY/zH56nAfD6oSqrmG0sGuJBgzcSJFtsH32H10XubmGdADB95tA5oaGtbmH8sJuPCQxkKSDEH1ge3T6dd5wxyecplQytoVybE+kgg6R7STHUg/IwF4iCxKM/KuoqT6Tr0wD2gA/74SlTH8tE5QyzLBg6iAYPZhY+5bp8e4xR+HuFVErK8AhlI322Mwe0b4XcNqFxLEnQEVS24Auqz1UELE+2KTh2fIsDzs1NFH8LapmbSNKCCZhiTtd0ugIoI4jRP65lBuprUxEdVb8/V/LHziT8rDYAn+fbpgymA1fLMb+XmKUk7ga4Jj7YW8aMNUjbW0H21W/LHn5lpDvLBKIszRMIGjvpZW6b7fGE/DcuFDKyCW2Pa/pJ3k95tcYcUan7OqZv5NSfgJbb3jC7NR5hZD+ycqyrv61UwTvadv/ADinBfEQ6GS5grTVgRF5g+lgLD42I+MK+H8dRK5epUY0tYmjBKsDYsRZbWYAgyQMGZc6w9Ij/FVvo14O/vH0xG1jJGKmrQmStUUec8uvmSMupVSSFg3bmkEfuDY3mB9sNGpLTTy0IKKdTESNTRv8AWAPT5wZ4L4MtOj5r/4lQW2MJA37SbnbC3xFmdLeWm53gWk9YH8sTzT+qGQqKEnGOKE8oOF+TyZcxDR1IXVHvvj5mkIc3uLH5i4+9sP+C8NqFA9UsVadCSQDH4j00g29z7A4bFLFEW3yD+DZTTTWYjeZnV7kG4ECIOG6cKNSnmaywFoLTmREtUZQtj+HSWMj2wm4hnPLptpKl7SCb3m4XqAAR03HcYYcG8VPX1U6jTUdkN0B8w06ehEY2K20wdpFyATA48fuNzf+gqbpaOl5DhtPLZTJg87BzWeCbttBNwqozmWIMFGiCZEjlc55v6vLmvTopQK06hhWqNoWoC0ciAuFJYHVpYbQAPRr1MuoVlZGVIVSrm4BfQwYSrLL2AAFiCwJGF2WyjOKFMulyQp0jlOoTqBjWDAVPwkk7aWmhzrRNyYR4i4l5tQEAVqFNlXzWGhajqiggRBVDKyBeCpLQBBWZyAXMfrJZ5DTFFhRJASJot/w6MlRrMQpCiWNgc3mStWEUCU8ryxDKsqFqBAJMFvSAbyRtqBH4tUYuaAQo0qKmo35EVVR9QEMkMSQQCXBiwwmU6s2zPhPEalKuGpMKZCWNzEloEkgkQT9QCbi3sC5YMSEpgOwFpMKBuTLRvygd4bHsKeRglPneINWNJ5/aFGp1QwFzTJK6hHRX3g2prE4c8C4zVOrmB8uoBp9iCIPuCKcH/7Y2jE4mVK+UgjUQ5UG8DXoHW2nTNhIvjHKcQ8lqoYyDqpA7b1DBtaZg/7Y2bdj1/Cs4N4sQU69Kuy+XSqLpaCZAYKxZexldwbmfcDeIuH0xzLDq3JUU3Uysi/XUoMne074lKja61dtIRajGZOxc6gIPS0iLnljBvDeM1KSFl0/tahVqbcyiINwT1BZeUgwrT0wt29MdB8diTNcBoglUpgaALxBKnZpudQuCR+7MRIxMcb4VoOoW2MWuL3Hv39746I1ZOWuZgmCjKTMaSw2O2oQes4YngVDPmrCqhZVqpLWJIEtciJHuLnrGHxyKvkMcfw5x4YdcwtWjVNtIZbSV0mOWxIsxkDcDBPFQlOqUdt4U6dipJJ0z0DCBbcAY3DhlLLOInzGkCG2F1a1lj3nt8Y05oo1QI7aCW5ahG0mCwEiQDIG3XcrjHVjI6Rro8MahpQ3LsCum5JaAoid9J1T01dxg7JoUzta5ihMdbTee0j+d+uMOEOgzSDdFelpJMcqukm+wiTG3zGAvFU08xmaiyAahWO5t9wpH3g9MHHYMm0NRx9P1unGoUxWBlgogBpgkSSfqdxhh4mywCahNz/8QZ/njnuZN0UXhSYHeST+UH4GL6nmHfhqO3qVwZgfQ/ywrPBcbQeOduhRk0MfKsv1jaMKcixKabxOq20gG/zED64e8OQ3qdA1+WLFQ0gz2OwGJzLVdJgkX372/ObdcdiVIGfY2XMItPWBBQqwHfv/AE+84E4FwY5quwuokk9dM+0jraO04CzueEDmkz+UfPvG2HXgvP8Ak6g0ftIYyL2vY9/b3w9tpC12XWereXSBYCVUEgH0kICQLXEyMc14XWNTMO2nUwViP83T6SQMWPizOxlJ/fgX7/TEDw/JVSyNSkEmAQb33JG8dcDHvkzMj1xCeDcJFRSzyEU81rm/pHuY+l8PKhIV2gSqFo6AASFEdPtfrfG3iNcIkAwqydok/iaNhJ6YOz1RKWRdg8irSHKS2l2JXmBGxCsylRcAbsCTgK92W+kLk+KSJDgGb56jOoqM0QGE6jqAKixCkoWhj6YwYcp5C06lNytRKsMVJsdxADexHfa++NXAc6hqgvyhVZgEFgQjQI92i5JjfDGgRC0oBVvMY+5JbST/AJVAjcbWw+taAlLiy8y/EEz4K5k000jlZTo1Mqt5YkgLElrGSJgRMBPmaXkL5vmTUfS8rUVyEkFFDBQKbBJMknddtRGBcxnKTlR+0pK/r1HVpN7CFAIUaoiJxtzeVpPOgGqDcsTpnQqmsCB+IaQu49S7xgKYEpKW2ZnOVKbHMOmmqg8405AUFQDSAAhwqBCSrEy2j9+cTTUmKgklmeNzJZmnc/QztMr2xX8X4Og4aK7ljUq1kpjm3VBqc9YkgAbWVDG8z7VmUVK4Uh0plWJEg1KjabA+krSZYvIIBvheSN6Aafk1ZagpSqGqgUqbKQJk1HIA5VEaoGptRsB/mGPYGfKlKgTZqQ0sNxr/ABdSPb/SMexPJKzNFxmeAZmlUQROlZosq6gW1kqs6IDMzOrAm89bAznF+Iio8ldPlpD2gltQZmI77j/SB3x+kauXUqVIsegx+dv0kUHp8QrKLO3KTA5tSAloA3aSTaxYjti2W3Y7jxPnDsyusEhnLAvEb1AwVRb5j4+Zw1pcJqUUJg7LULerSuyvEbsdup37Rn+ifhS1KjPUYaKFPUQLkkap72ufmOmOo+GMitfLGtVUlsw7VSCTYaopi37qBY+p64BK2c03pHOMrwioyLytFNRzAakUFlZiwiZkvLKSTAEADCrOLVpho1tT0KqU0JViAg1IXFwp0kEjuY7juuZ4fTNJ00wrAghRFjuLd7/fEHx3gq0StakAEZnW2wKMQvUi6j/pHfAyi1tDcba0zmXhLIUs1n6ZzKq4qa9IAKrrBlYUfhCggKdrT0Jqf0g8Hy3kQygVWqMabAXVFA1exWB6e7AgYhKVV8lnebanURjHVd1cW/dJFtjjoHjCotbTTRDKFiTuWepcxH4ew/lhWVPkpIrxStcTl6UoqBYIa4+DMfbYb9SfbHzxmpLapszM31P/AIj88GcSYagykahHb4I+6r9/nA3i66USPcH6AMPyJ+3thmO2LlStCLiK6akDoqif9N/6jF5wWtr4a42K6bfJA7difuMTPE8iXeYjnqD7NYfliz4VkAmVqKbAox27X+uNyy+NHQW7FGQYNQdIJOoE3PYCw6W3M3n2wr4fwY1ajqFUsLuXPKstINvaRHvtbDXIOQpkWZjc+wv12AHX2jG12EvSIbTVhZuvNcI1hcBtIuDuxtjovjFM6XYjbKIWNDLgVFBmpW0wCZsFMmEF7Tc4N/8A85qZDINJi6zCww1csyD8AzIuOuGXhTh9Si1TzYpq0GG79ypvO+/uMP6vDKNRXZ9V1JDh7KLktEEGBa52B74OckTyyrHVkJx3PGsqUp9I1Gen0+tvfFV4W4R5eWLVBoLLYdRTmRMfiPU/FsDeDsjl8xQOpVdxUlpHeSpI6qRaP4Thx4wz3k0dK3ZtwB0FvgCSMK52+NALKp5KroR161IUc29QlS1JkpQBcsNgTaTaYvpJv0JfivhjJk1pEszCloa5ZVNDTLbcsKCgAtebTGJjw8R5y1KwhEbXeJJF0nVAK6yCRuw1bxiq8Xcdo0200RepTXzvQVOoapXSTOrWAr7hbRtppiqiZN7Ibw/lRqLMSF07gCZ3i9rxFzGGbsurzQoWGjRJsxAEyRYTr+Ppik8O5acuB5JVXOqky0zLNoNysENTQLUcRu09gQLxfglWiEFSnOsJptdiXgGFsCAGMxfe98c2l5Am7Zsy9JK9UhSpKxFhzgOfNZTaVuSBuVYm2gwx47S8pqTuylPLZyFl5fWWKkTaHKLGonS464R8H4ZUmk6nyzSZRqkhgzswDRvCiJHtBuQMXuX4Sj0MxTIXUgWir6V/aaQzKAYN45CWvK0zJi+mJWTvF2ZzRWnJGWRTUCGeeqXqlk3DHSApJkXAiBdXXqf+0WRqStUFUTurgOoSFN1I0y0XvaxxS8GytKlVr0qsnzfK0sBo00tGtX0L+JiyAoAYKsYNgVuZyn6vTDEmoUrhwdDeWw59CA9JUrUEnYMtmU6gcWzWmK8vwZk8zbkqMsRExFx0M6piLADHsM+MMf1rJgMCtXLo8Az/AMIAXFySKatsNxj2OjBV0Kldn6DJxwv9JGc152o1EkNqgOpAYGnTKsqtPKCJPc2x1rxHnWppKFTAJZTU0ErG495+m+OAcU4u9apVdjbmNhG8SAPsbRacLlJ3SKMkmtFf+jBApzFFD/jUWRRNhA++7dfc3x1rgWVNLLUUIgrTUEbX0ibfOOUfovdhmqUiNSnY+xmQRFo/lvOOyNGOg2bjdqzKcJ+MZQPlnpnTq0lhFue5B+/8zg5ayU7F5Pv9TNsTnjfjKU6YhWZ2MAqdLKInUpIIJmABff5wTkhpxrxFQNVqNZafmsj+VUpC5amWMCOtzFu47Y6HU4IMvlWrVJav5a0wZ9BKhDp/i0gktftMb8sp+JXpVRmVJBWopYdgWYsLdLHp95GOo+IeKNVSlT0kA631SDqhtK7fwnUfkb4nzJ2kuijG0k/04/4po+TmQdkcfQN1+Oh++B/N/WcuVPrRxAHb2HwTbrp9sWvi7gwqUGA3AkXvI/s/THPvDjkVG9lJM+1/psYw/H0KkVlLKhvLMCCk77l6jH/xiiXMpSTS5IDBrRMAKSb9B0+SMIKGcbQlo0Qp07QTP0uSb7AnDXM55ago5fZqlQFhH4VkmfqBbrpOBl/RkdC5aiCkQCZRmP3Jj2PLGE+eqebTgSSAYI7/AO+n88MPEPBfLZtDFLzedJE+kETFyAJGJzJZpqbMr2GoGekC5+lsc46TQHIZ+IvEDKtON6lMMIXSAGG4IPM0l5PeLYX8F4vVdKmXJY06nQXIvNusHqBuQMMONcHFXJUKqLzIpUkAXQEjvfS3XrqJ2GNHgHiFPLVxWrKXpyUIX1aSIZh7jWpjrcdcdFpxsnVOI58HcJq5evUeORlsRcEdr9RvHSMCeNeInle0tUO9+WmImDY6nLf8gx0TP16YpsymUIJT3HeccgQfrmbphoCFgsk2CKSW/qfrjY/J8mBjndyaGFeq5NOpq5YWXBIKLqKm42MEgEX2jfAmVppXzCUyjaSwNRgSz6AOcg/5ZYnTvtAAmgfgaZkNUpsQpsaBABtpEIZsAsNcG4G84z4T4OSm7PUdnWQFUEprURZiDPqiwP4fjHOaiBLLFbOurwpHFKmKYU03QIdBYrTQjl8x51MAvptA94OKDiPhahmTTNQSqAED3GxneBJt8dscxyfihqVdaQkKYKkzEliSkC3LyqBGxQSoubGn+kjL0S1OotQaSBIQkc0RtNpMT8T7JU1fyQyE1LsOoeHaX66eVStOlTEEC5/ac212iL/PfDJuAJzabenTsQpXsDba2EOY8d0g7MqFTA1lwVsNhcT+LtuThfnP0gVy5FOkuiwg8zTJHSIkgCD9OsZ7q/DeUEHZjwQqKqICVDSD+ILIlCdyDE2iDtAGJjPZHM0KS04Y0dAYsJ1I7M0MCelKqtJheQrMsGRiv4d4odlBcJBUNaRAI6k23j7juMOv1qnVBRk5SL6hysDv/scFDPboFcX0zlebqJUGUYAIcvNIqQdZ00Qo9KkFRzRJkX7jHsXea4fSR6h0kqWDBbgDVOq3WWv9Rj2Ofqa0A/6bPENN6tF1amIjTqY7TEn09ATcbX3xyweAnAJtpNpJ6bDa0iZ6m2O7VaAIKxIPfCbinDWJJUkncKFGwBBj5JG56nAzclLQU8cv0m/DPgoUqaaXOsIEYzNgTdbi5sL7DFVSouIUsYBsdzAgfmCfi2AeBZ2HKNMKdIMGPf42/M4pQoxsE5LbCjj0LTTQoBeLiT03+ncYjP0lUw1NfKhiobzFBHoNwSIJN1YAAH1Tbr0ZqQIggRtEY534/wDJXMAKQKpTU0SLA2mLHVABB7A2mcHw47HQhs4dxDJMaZYMGDVBYA7BSLWvF/7OL3h3EatXK5ZlCsqU4YSAQ6rB63VgqyNwVtMxic8Q8JlVbmaorEkSWI1Mdp6SLX2A7jFT+h3jCUGzCMWf1EINNtGncMY3Yx9e2GS+SthXxYJmctVrKocimpaCCG1lYkwiiSST1I67A4BreGMnQy9QOtWm1QMoeoGBBAtZBpi09ZE4rsx4o/WMzVJpCkEiBbUSZkseuw9vnfHPf0geIS7otM8tMsNrFrT8wIX2v3xCsssmTinRI3Nz4sQ0uM1UXTPpPKb9LEGQJUjbth94JapXzoqOCVVTB/CDAgSesE2wn4JmErVwjU9c3UE2WBJO03jb4xX5Zky5GpTSQ2UrBXVvcLed7kdPbDsudQdUMlmcXxopOPZFWpy4kCD9r/e2ITJ8JpM+pZZZHKVtIjvYmeu33tYUuOrUXRMjveT8giMLOE5NjTC00d2BYkIpa2o7xPaMFCfLcQ1kUo2gDILOUZWLLoeohFOHqaQTYSIT90AdATecKMn4WzFOilRkOhpSdxqkExHYRf5iYxUcLV286hUUqozFqXkkN+052qOdMkCBAnZTbYjX4h8bDLqP1QBg2pTUYaoaYOiVGmdiYOwAPXAwlU3ERFtSaDuCVFqItFiNdNZKH92SCY2iRf5HfCfxDl1oZl61FLqiqQoAUOxIcgemfLAnoDvif/8AUNXVRrmGIMhvxBhEqSNwYax3Hzi28LZ2lVVgj63BbWGMvdrzsSIAE32wc24uxc04SbRlwfymVTWRJtFQ6VubRGoRIA+wkgDG7i3Ab/s67xB0su8amgta/T7DqSMa/JQ66YUMVcggrJuTpF79LH2tjdRpVPLYgwKbMfLiWIXSAUBaSSh1aQBIHXCbb2wOXJVR8rcNRyWcqogaoBlWgqHUDouprCeXy1/BOD3y2igj1QrUqS01aoFDTACEq1wF5RPNNlsLSPlaDuoLFdWguADGpAJ1LNiYBlQSRBt1xR8Gc020MiMGXSYgqykekxY6psT79sZd+dBwySbqSEWU8Q5fNk061I0wj6BWM61e6qWYgelSZGrYKRcYseD+EqaqakEhlgBHm0WAYGSI6k7yd7md4r4YQt5tLmRwC1N7FDe3Kp1GTUvM7XMTgaq+YyVcLlnISsrPpJ06QAOYg2JUkiwMmN5AxXaaoobTe/BVZDw3RdCoXynXSOZYYKCd+YhpBEmYtthvXopSIUtpDDQGBN2gkz76VmbbYkMoubr169J2DMp+BZSF2EDWQ2+9zAwbxTgmZYajVM8sqBcwBA1fVxvHvhXgXy/hSGijNJ0MSBynpE3i5N9Q6be2PmJbNZWpSZmPmnuxvubSVJI6i8/nb2BB52XlGu53SPk++CMAZpjribStv9Qxuy5v9MP5U6L61ZsfLKbRHxb+W2NTZZB+Jgf8xxlVPOuNy0gNgBO8DG6ZnQLmFAX1OSL2Nz7GBjkvFA603zVdSar1FgARCk9ZWbEkAC55RYY7Njmfjtz/AO3ub1CT7mDf5xPn+KTBlJoUDh1Kt5kTrcAtDXjcMAZAjV9Ld8J8hlWydRwTNJSKikINRLA0wjsSAYY2C35iTAwgTMuMwhDMCKNAyCdzTWT8nFF+lARwykw3OZIJ6n9i2564U3L3FG+xMk+dWH18uj1Q40sjgS0i0ncQOZfbCLM8FyjVDTgM1Nm39JBC3A23EH4GHle1IxaEO3xiEVjvN4367Ynkqm2tEU8spMxbM5ehneVYAU2UXLNpAAjvfthj4lNTWiEeWabAMp3DAmSbXkMD2Ee+OeVqhLEkmZ364talQvl1dyWckSzGSbxcm5tbFeTElUvPRXHGk0MxxulQEsAb+mOsHp12PttOLHhH6VWpUtCZakoAGlRqWWPeJ69ccu9Tmb/s5ve84b0x6fd/6HGR+G0NhGKbpFXw7xfXz7tWrKEdCFQARpBuYMTuPywm8Q+DEqq+ay2ZWtUfUTSZIKkg6hT/AAltUiSAe14w9zFMAlQAF8iYAgSWUExtJFpxiigVWAsP2dul0E/fGRlTckQSm4SbRyzKoVU0mHquo6h1Jkexi0ewxYcN8O0hSWppLFYqQbCTEdOh3jrOFHjdQM8Y6imT7kqJJ9zA+2KnwaZRP/y0PzqrP3w3K20qGzk5RTAcpl6pr+eQ6uFMHzAfM9Q1Kh6Ib6QIH1Eu/NqHLuxRXUVlVhoIIKqulw4XliGg9eYR21Of2Lr+HQ1un+InT6DDDgZlKim401rHb/EUbfFsKbbdAJuw7I8FWrrZjTOmdYpKi+lrsNJCMNIWT6r7St3OT4VpppXRmcETKgkqBygQIkQXBMdugnAfDh6f48lLfxHy6dz3+uKdxFPLxb9rFrWvg4QT2OhFSBaHCiDMMOgnYiZWY2MWtaCfbG7P8CcL+zhgdIhpInUCG69rzIkA4oH6/wCnG6LYcsSTG+0iU4bwrM0WUSjDXqYzzMCDvPblI22O++C82juAjEGGg6lBIYrYjTpBAbrANp9sPqWwPWBgJBzVvZ1j/lXBtaOlCloBydGv5hNRacC0oDD7m6mYIJHfrj2HXf6Y9hbRnt/0/9k="/>
          <p:cNvSpPr>
            <a:spLocks noChangeAspect="1" noChangeArrowheads="1"/>
          </p:cNvSpPr>
          <p:nvPr/>
        </p:nvSpPr>
        <p:spPr bwMode="auto">
          <a:xfrm>
            <a:off x="63500" y="-1076325"/>
            <a:ext cx="2047875" cy="2228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ttp://www.palm-oil-seed-benih-sawit.com/palm_oil_tree.jpg">
            <a:hlinkClick r:id="rId9" action="ppaction://hlinkfile"/>
          </p:cNvPr>
          <p:cNvPicPr>
            <a:picLocks noChangeAspect="1" noChangeArrowheads="1"/>
          </p:cNvPicPr>
          <p:nvPr/>
        </p:nvPicPr>
        <p:blipFill>
          <a:blip r:embed="rId10" cstate="print"/>
          <a:srcRect/>
          <a:stretch>
            <a:fillRect/>
          </a:stretch>
        </p:blipFill>
        <p:spPr bwMode="auto">
          <a:xfrm rot="20858569">
            <a:off x="5228760" y="-2563689"/>
            <a:ext cx="1901825" cy="2070876"/>
          </a:xfrm>
          <a:prstGeom prst="rect">
            <a:avLst/>
          </a:prstGeom>
          <a:noFill/>
        </p:spPr>
      </p:pic>
      <p:sp>
        <p:nvSpPr>
          <p:cNvPr id="8" name="AutoShape 2" descr="data:image/jpeg;base64,/9j/4AAQSkZJRgABAQAAAQABAAD/2wCEAAkGBhMSERUUEhMWFRQWGBkaGBcYGRsXGxgYGhobGBsYIB0ZGyYgHBojGxoYHy8gIycpLCwtFx4xNTAtNSYrLCkBCQoKDgwOGg8PGikcHCQpKSkpKSkpKSkpKSksKSksLCkpKSwpLCkpKSkpLCwpLCwpKSwpKSksLCwsKSwpKSwpKf/AABEIAOEA4QMBIgACEQEDEQH/xAAbAAACAwEBAQAAAAAAAAAAAAAEBQIDBgABB//EAEgQAAIBAgQEAwQIAwUECwEBAAECEQMhAAQSMQUiQVETYXEygZGhBiNCUrHB0fAUYuEVcpKi8TOywtIWJENTVGOCk6PU4tMX/8QAGAEBAQEBAQAAAAAAAAAAAAAAAQIAAwT/xAAiEQEBAQACAwACAgMAAAAAAAAAARECIRIxQQNRYbEiMnH/2gAMAwEAAhEDEQA/APnXEsqFZdPsstNl5g2laiK1yFW/NcRbz3w6z/EGbXV1q7k89YLCiAtMEWkkhVAm0+sYqyOTpjMIlUwnMz6FLlFVSzQADeBGqLC+Bf4B6dPKvUy/LUY1FYmRVQMimkd7Kyne/Pt1we3FNqpoo1IKjs4OuoVltBhiNTTpBbqgBMe0Rv5k8wZBCq7U21KCNSsR0/mEwdJkErBnHuaZFDAiBB5YlQCTy3NoBMG9wMHcI4bSNCu1V2p1lVHooRC1U1aWCmYJE7D9YzHC5AZbJZnM5ot49Sp4KUWIcPVReapUgwwUsxCeypVRBgRnM/wkU6GVqAaGqDnUsC7KSxSpoBnSAu8CdXnirPZkB6cqzUlXlpl3KnUxZ4+5LG6rG07nBOc4OKQ/61UKVfDBNNqbKVawSlBAvpOswNMCATfF/Ge5HJVIRqVFoZyocSTUqNpPhCLKRykRB5jcxbziuQYO4XSSKJaqEaEpwzHRBUadPKumWkgEEzAF4fLEpq08pIBYqNUhJAgy0NsLwDvEYZ8dzlFEanlqNRab0qahqli0Owd42aGmnIgcpMbYICXKUC5VA+kmPtaQJ5TckCDNzMXvhlwrIh6gy8qYJDOXRUNwFIJ0xEnZ7llmAMV0S1KhpqQRUGsAkhkYCQ5kCQyEjeLg4WVHcQSoalzKurVpuNUSpEkEhgJOwkEYzNPU+lngeJSy6+HZUdw3iEolyqtTAgO+oll6FYNpK7iPEj/DBhTy6pUWCA3iVNXiMRUCz9W6zpJJllAkG2EJvfSDbfoLkTY+XXEaVRQOZVaxiSwv0aFMmNwCR+WMVqVZ1OVV+RiQZUTJk8pG0yAO2AkTUlSBAmb9Nrf1wYEVUi7WNza8i9jtPY9MD5QahVmftGNgSAT+/diVX0XOxBn5jrgilWXQwIJO4vF5F4A+7qEec9MQVFY7R5fv9MSo5cs40SZ7XAHyiMWyoA9REn974acNpimr1jHVUHmesnsP97AlShLwm4YD1NhvtOrz64Y0aSGKR0lNLKGZisMf+1gWMXMEwbTiOV3ollROQNqBJZlZQTqtfV2AMwIP2Ti6tWYJKllWpuFshixWFtadvMd7j0ssQSTbln2epEgX72v544eyp0tpLEA3gtaR21AFSY6EYsCaGW8RTouZAI3mxuIEjb8MFV6iijVUEiozAsGVSrIsaGRvaWoGLAgWK3JtGKODU6Su3jtUVdLAeHvJgTdgNI3g2MRgrjWeNXMGpYKzSGUaZuV1lVZtDNElQevWZIyvg+eqLXV6dJGLSnh6ZWorKFdNN/aBMxe5Ig4Z8QG1RV01eSebUb6tDHlHMUVQx6sJsWOKclw0UlWsVOtuakjR1gBiDYAGYJN5HYTdwyKy2YhqoemxJj6yNdKIvJII7XuRibd9MByNWorq6koytIZSQVaOVu9mg+7A1PMfWanbmJYk/wAxJPzwXScLVUEQDpjTYlT9kgC5+zN7jrhxUZaNQNThwS8tG6ldDmDcEqSehU7HrjaBGa4kStMhUUgKDURilRw4i4Bg6TIJEGGE7YJpV2fLZjxaYryUcVxerThRTGpY5qOlQpK+yYJ6Y94TwSlWy7KRUNRUbwxT8PQFQFmZ2YiwAsFvuYN8AvXq5ep4dVSr0eXWlmEHTJK9QSAWvuPKWJL/AO2q/wD39b/3H/5sdjTf2tQ+6v8Ahy3/ANbHY2wFtPMac3mHVDUXw6khVKaRUsSQRyxLTPncycM/pTRqUsnw0VKiuooa0pqoULqCFSWkszEkybDlsNyW/EM3l8rX4nRB0GplqaBZLE1SBqN5M82oknucYXidYKpVgxaE0dgJOqQRvaI29rrhIz6OZE1UzVTTrcIKVIQD9fmD4atB7KKgB6T5YN+lANOnSy5SkWpCBVRQHJNNSaLsFUMyTc73EyQZWU+C1aXguKiorDWHUtANOCWg7sGcqCLagQI3wxzWWYUVVUYAqhqM2lnZmeFYAiaYZmgXGq7GZxqSjKuDTdWVS+lgpaeQmCWEHfSDvPxwTTyxahWZq4EKgAMtUrMxBVQJ1BAqzP8AIq9sGcSyYolQoBpvHhVAGBfwyyO2ggEB3IEtP+y6zJFfgz1S9WmAEpqHaWCjeBp2uADykydJjaCRg2dyJoVUUo9MaUbS8F4cIdXKLKWuAdgfXFWarl6hZ9KkkrpVYQFtoE2vfrJJ74c57ipr1HqVkMGiiUk1blQtNDJF+aW6XJuBhfJBIHU+Ink0X8pkD4HGtxgpfXSDMRA00yDUXWx0iCFgMEVQQWgwCBNsLWp6gVuIJI7SLEdu9/LDriCipQ1IESjSMdmqVXuTfmYgegAHndXVqMHVrEiJB7/nO/nOM0C/dBsZNx8x374KyHBK1VGekuvQygqhBeTtyre9hJNztMYqzFEQQYvsb7RIvEWPL8R0wBE7iSPiPLGihlWkqoNBbmU7iIbqBe42vbc2tijhtQioZsCVJ7QXC9fIm+LkphlBi8NAU32Czbr+mA6qtqewBJIAiALqZA6LbBP0VRQAi8ESI6WJ64KyB06qmkwogSZAnYTHtDf3fGDJLtytefSCrNHrODmd0pqFYCxYBgTqL8sAFSJhiRPmd4w1oGyFCzv5oqzvrb0+7c/DAzMx1LB69DygG5t6EXtfyw6q8PAXw19mkjO+wlisnlZj0Gmb7T1wNnK7MS3R4ZV1FiNxEm7dz5rglal1Gi94ETb1O8AbkkwPUjF1V6bLaQ8m1oG9u+qy3O95iL21MsXFNEOoxHhgMWDTBm25MmxO+CspwxBTWprEuK3IQQIRVZSDB16iSIEXUib4oO/s/VTZyyWYDRsVVtI1ksfY1Mojm+0bATiypklRn1BhRpNEOAjs4ADAxcCVkrJCz3JOHFCk5R9TeGEelUeJDBip0jUQxhE1AKSLsDJiMVZukaqeI7AgkgBy2tIdS1ZpADBmbSSDNyehiNYC7mtW0uCrnWr6+UIBtYREAQQ0jYDEk4a9LL+KxA+tZVEcyvSCknzHO1xto8xgxeGVatSu1QkVXWrVYw3sJqLEEGNBZQsmw5YxfUacrUerUM0mpqKJJMGpaq6w2mSqgGQd+mN/wAOM0xKVUkXDqVJUgN9YsHcENrAPli7hGdVnPiC5BgiFLr2IWJYWMC5iNyDi/OU6bUClKT4a+GS27MqirMdtfjADtGM7QrsdOncEEMJBU7i/7jG4/pm2yVOlSpk1irLJaF5mMFR7N2pkqTBOkXIkjFPFeJ0s1UlBSprEKHIR6sMI1ovKNQI9poIU+ShTQzGsNE+MQ5Y1JqaluIk8oKrpghReTbDfh/0xr01Up4NRhYGsobTIAnUWBNkVRJIABAwh3/SJv/D0fgv/APPHY9/6Sj/xC/8Axf8A18eY2Virioarm311NXOVepp0FlUxr09JWDHlgl+DmrBpFSfFWii2U86wtUzcFtAInqTjS/Sz6NJlKVINDVizmo5MByQCSS2yyygE7w53bGXyzu1FSxGln8Q6Ul0KAIHLEjlmpOmRfqJxQaTg6nN5tDURUoongIunV4XhoXCifaqgK12ESdjae4xxFZppRceMa1N3cHXqdASjlzOvVVqvAJOlaS4rymfRqtLQnjeNV1rltJSmpVHojUCSJMKdUkwrSQd45vhdSnVOZrFXGsA/Y01CoqOuk3GiybWMjcRgJ1X+jCZbLZupWc1alJ6dKkwkaSqhmAJkxzsp7wZF8ZVuHV/CWi0gVdNVFnleLDYxsSL7eWNFxTP1M1URSQiVKlSomtZXSarNqggF/u6QDJET0VPnsmorsKOttHKusBGIWBBBvrkmwiAAALYaxXxngbJXakDqKqpeAwUMBLQXuRGm50iWgQIOBFSaTHVJQkqRcmZjfzid/axs+HLSqLXqVUNSpoRlJYFidZNUeQYSNbSQOpJAxm8xk9FQsXVld2EiYK6wJ5riIsdzF8F9NCmvxKaS0wLBmaJManCjbYEEHzNh0GKKwJpglDJMI8wBp9tYiGPMhmbbRi16DU6jrYEhlmBEGVO46ibj3YlUyLBJLDZTYzBYsI3s3KfiMZlvEMsqaqKv4lK0VNDCdJBYLrAIhtQExPoRhUlNabhwab6HI0MrQyjrETpNx94H3HGm4zwwIkooOkHUUY1LPDJrLRpYoS2tAVYx7OElSk6AlQ2moNDBT7TAKwuQRZtLFbH3ENgilVASpMafb1afym5sI3mxwuNGmWadQGroAwn4k4boGtJBJkNuZuB1JB2FwY+eFWao3It7RtBtt2Pl2xM9qRyGTFSqtOTvzdIURJud4LdO3uYqdeYd4Xw6ewMbiyjyuV+GI8Ip6FqVNMQhAv167+7HukpQAX2m+sbyuAP1942xrWE5S9S+suwrBgwXTDodJWeYzDTaNr3jANBVK848PUAQwUsYB6DeCYvPT4y4JT+tp72YM15sCbgGIsYj1Plg/I8K1tUaGJSUAJA0sxKKxYzyggbiLRIJGH10mo5fhdZHqW8N1RwxBZSJ+rK80HUxYLB5onrjVLlqR4blVJGpRXpwQGGpkLXENAPizOkH6udQscMeHZNajVTmJFZVrNopsOR2rsVCkmGL1DEauYVFjYELeKZejTehTpqHYLTWoaQ0mGg1FB2LXKhoFrdiXWJnqVaz0x4bOr1ACbnxTTVQw1Nc8q+gk4a/SDMvVo1hVy5VzVfw6jVGOktmGeqqgJpZYZARqgeHPWMaA8MDrTfLqHp5Wi7urNuSvhldIkggKzXv07Ez41VduHU6VPwzTRtVVFDq1FgwDIzHc+JUgws7bjCGb4fTan461UK1aNKtRaNbBlbUoSUN7ggFpW0nuElPKPWdQdM1mUq0gBWB0EEH2ZBFzGNbU4ZWqLWzJo1CANSMKgZgpZqhDq+kurSTIEiAb4UcZ4qrUMrSo02ikajhhB1h2VtPeAQZnv78T/AJuHVrmd2QnpepRIfpvNOR/wCo4WGiqynMWV2iIKkCBt3JEze2H/Bsgv8AFLTIcnWxELMkBtCiWGouJnaI6mMDZrLCnLt7C8tt3IJUSfu2B9+D6UeGKUemWIBJCsDBuQYBgdZsPjfA2dmiYkEKdBXrBBKm4gLaLHfptgvN8MajmSrOrgrTckWBBUVUYSfOIxd9KMkpUVKbqHfTNO+o6Rq1RsVIX4jFQFWqn9z5D9cdij/pFV+7S/8AZT9Mdh8Yp9DzPGDxKvSZ2RFQ0w+o6gYYGdMDkDMoIXfeYkgT6TZbw8zmstSQuaro7VRuVVS9YAbRqOveBpjoMA8PrJQWM3SZ6GtlGip4b0K/PZh9o6Vm9oj3rcxxKtVzGpqgZyAFcaVh9AIvYSdmneTikLaK+E2pAxqU2UyG0qykT7QhlqgjYb6WEWguc59J/wCIoIlRh9XqJGrSruTraofvOWJ5QdIkC0jGdzquFDnc6gzMSDUMgk39pgXkxsDcYG8NxAWwaeYmNUAAxMSeYWHfEs33Bs4XqGo1U8qMqtP2I5aarMopCmDsAREk2fcD4xSov9mqcvTii6qFLLUOtyxY6UvC6nIJvEljj5e+cIdijbEKACRP2d+0icFUeKPTixgsH8m07QdraT0O2NrbWyyvBSMwlHMMRSzBV5WyuZuBbbUSsxHMCLQcVfS3htNhToUEKlGru32VCK5W03M7amkkwB5DcR+llTNUF1ipy86NoDQVgMdSaYB1bkGLYO4Sy5l0erUUGYZfZkA+IBA9uSrNEQJWbnG1WsXxjIOWLBZKCKhW4Ug6STHS2+22DMwzvQy9fk00ytFSDBQq3iTvOol3MwRAHY41XE0X+LJzBKUcx4ivomygmmZA66kVoiObbpjEV6BpEovMpK1KbEASBN/94Fe64j01aDLujPU8FhVSAChL6NDXCMRE09TaVLHkdYMK1spxLLaqVm0gA8rAnmW0EAGGIEdrCbXDvJE61PK2tXZ1NtRUPKHaQ8KSo7xi/P5T62oDzxAmANQA8MMVBO+hZIJkknrjb9aX4TZ9lc0XSnoFRFMCSC0wSJVRuLwIBkXicKmyDMHqKFJVwx6bk2HlbbfaxwYmXFN9KsWRHlCfukK4Hun8e+GVChpZwQY1Uzcdizde8RiLcdJ7B5vKj2CeUvcgfZHM2w3vE98DUaKMKtV9LQpinrvHSw2AKruQY2BGDM3OkAAlnsALk6jMR1J5R8cDUKU6VAX2XbUBJJI0iTuRYWv5b43FOhslk3fUqFZ5SdRWmALdXK7EkROwPacNc1wZ9YqqjENLtysVAEEyQCsSCDcjGi+h/DxWVglcpmDd4Z6S+EGAgkKylo1Wawm8YMyuRekKrV6YqwxWsA5DaGAY6tOkf9oYcWAIsd8dIL2VcP4oKdUnLNUqA6RTJA8RnIAWmQlmNM3ESLKRuMabI5NUylOnUpFXqVEfxgVM6iAwDKZQgKBzRBXzjC7gPC3dv4lH8JdbBGk2ZjBdnk6JJiWB39MecXzLKgoPeppaWQKVOmQGVwObUY5pk6SCLA4W+CaFcJ4iFdTOQFqqESaa+GrlSSDqNJdZFwSZg88Q47WFan/EKaVKlSXRqhy+Y0sCgPKuohlm6wv2jMquXq/TXMsioXWEC6YGkzT1eG0rfWuqR6LM9VnFeM1cxBc6aS6giidCTcqoJJ39T1JxeJ0ZnePtmKoV0OkspLKvi1fDQG66jblklQQDp2AEYty/BvFyeZdAZoVDqDkAhXGlSF3VgymR5+WK8sjaf4j6uk9NlemSgQN9ldCzpKroMkjeJJLRgjiRZ28SpVTUyg1PCCJK+1LeFYNPIVMPO+JtaAagLMrUwZgzcBU08pglhYgjziLE2w9zXAw7VqVEWqUSaVPVJaQCAHJguumlUvZgGFjsLwFqRRzUfToem4UtparpsyBybNopsVHdOuHX0Ur0aArU3bSvia8tmYChXp+yDBgAgopUHTzRsQRMVjH5qiqZdqoQlGK+HuxRVfQaLknlQ85HWy9Dg5OFB6tBqqlVos6VCwlaZ1BKesA6tIquimOhPTBv0m4NGSO61VzAp1EOkAsdWnoJ5WAkGLX2UiH0NrLV1pmWbRXBR2gj25UMSRBJZZsehPTFJZvW3/dr/mx2Hv8A/lue+7U+A/XHYOj2QcWrVFrF2ZpLFmipqlgpvIMEwWv/ADEY9Xh9TQtYC0hCOzFQvN2BKkDqdJwGaQZ6YLQOYazYAE7kn1+WGKUnp5UhDNN15oJgPrcqkbawAGkA2de+HWXZDNkVCywjga00iVFoMAAm5lbdSD2gmjSh0qNpenVSqQDJ8OqdzJjU4IQzJF1BM4DfiQqVEevT5BTNPkOkry6VaFBAChRaDuSZnEk4u9M0iYiktgwkaSTIKzEliA3XlEYGwO1IpV0wGZTBvub3v0A2Hn3jGu+jVWnWytSi6qaic9NHhTpjWyajAIJUHqTaIuRmK1alTeotEeIrpSio4kqyupLCbwQGUz37RiNIeHGqVgkgx7DKNUEfa2iLe0DeIO0NNxD6NU6RLK6smoimY0mSBVp6/vK9N9Oo7ReQMKkzDIGUJZllVcFp1IQGXYzeVYfy74LpcT1OlHMZcuQUZk8TRLMtTSFGyqRVpemj3YDSk9SnI5jlxpEEf7ISxMG5KkzboDieTGmdpO1KnVNQvqOzamdAeVRqJMqDa/YTJOFvFMzrZWVFVhdmUkzOkXB2hhMCY8SNoxXmeLsBojlckliJkxzHtIPXcaRB3kbP517KrnQ+mU3BI5lMdwWaIuJxCs6OKdIKiHQCGKaW1CSCSGSAZ3kWvceWJZDLtTrBWKy6uYG4ggqDInZARvvFm1AS4XxFGyrUa16UowOksUJcEkQ0qCpeYBkgeuGOTTVSR3UzRqUyrkQPDbSHRYEEBHQnUTBAA3u8b0m+2W4jl9FV1HQn8F/LBVTUGa1iIH/q2PxJ3/piz6UJ/wBYfzufUgT+ePXqwuoDamo/T16fDHPle3biHylQNmqfKzKpgBfaJggR5zJHcxiHCckXSFjVUZUUyRayLYe87TgRSSoggHWTInVsE6dBM2HU4d5eKNWlpEmm1NgvfSVWL9NOrF8fSL6X1PovXoVEespT7uYyoVk1La6L1ABJ0rqPNKtcYNqcRr5t1y7V6b+KyzUANMMoUinqGmQ0mNI6xG+C8p9KTRSq/hj6wvDAFkqSSvMC0K5hdSFYIkgbED5CkKGXq5isv1tQDTrLidR1AQrKbgB5MiI8gev8JVcZzByus06a0mqKAWR+ZVB0kjREBgpnWt4tfCLL5qpmXWhSC81MqlNSQC5GkEmoY1GTJEDacM6+WplAxTXWqP8AV09LKA5ICoA2+8knYEAHvfwbhi0KL6wTW8WHdbEQTpCv7MEBnkX5lO2G+msIOLfRt6FQorCroEjTJBPstG8qGBANp1Axe4ycILsoeqqmYjUJgbSSQqmOsxth3xvNIztSQGTpSCuplSmGAXkME8xY2BJ374RZjw6QIDMzFEAsAASJZQDMrMCewJi9jUraIpsqsqkKkkK0QANntMkmdzPQSMX5zW9NKbvpYKGaxHNHIsKpljGo9yN9sX5PJtSRdXIwYtUgiR4cQtjyidj1OxscU5qq1M1hVVb1F1hXD2IDABlMG6gR0BIiRiZSPydVauX0VEQOtZhpclCogmGOkEANrh5MHXIWL6jgXD6ebyJytUClXXU6OeUVAANUgxMEjUDBh9Q3x8/4ZxEy/wB7WpVSdR1HxJJJHNv138rYI/jhVbnKIliCVapo8MStJELaRO1xGmOgjD9U0WZ45TVqfjONIqUKpaRUIaiailX0zLW8MPs4CMbkxm8lxFfErKk+HUcKp0wAC9RlEwdBu3xNzbHV3aoajczQniFyF0jU6gDSAAAGAQAC3vsRW+jApcoUOauX8VXF/BNNlZwugy0t9WbHSCTcAksoLv7Wqf8AdH/E3/Nj3Hn9pVf/ABH+Vf8Alx2AYF4Y4BQs1lDAmPEGnRtp+0scoFvURgupX0aV9hwaQYQG0MjG6yTZhDG/M3YAYTJmAFYDcRHbm1fLe2J1Kg8SmaYhZC81rz7RkwbGJ9cbFY1HCOH68jmmq0/q9ZGswHSqqlgnss+otAsBAUjZ9S52pUPsDVv9rojSNM9g9vM3tjV8K4tRoVKy6Vq0aaB0GmJZU8PXUVewjUwAUsqliMZypkG+sRiQKa6QDtqBB0ajaQCW3mRbfDRpej6QAbmCOxiZB9xMDvGGOTzklWN5kRtBZSJmbSD8hgcZdSmplflfSTEAgB2a8+1JEflip8oyMQJBvp/mE/j+OA+zziyslRGZzUOjRJYzKGFV1aSigA2/lseuC8vUSmHYqVqU+SrTEAmmRUSreCLfVnb074TNxhvBNOQBKkwo9oKyhtRE/aNpi/lgnjHFw9UuAAW1AqAukdhygAtuSQIuIwX9hVVAKkAhtBsYkkDY2Nm039Vx2jUoBmQ1rAGJsRO25vjp0FCpuLecA8reveO+JyZMyZBiew2/4vhjjbi8X5QkBrgmDBsb+2NreWDE+lFSrTqUwSBoUmSTIUg9bTYX3IAwFlLObadiR2N56fLywL/DutRokTImNxqg+U9MMvszjpx9Jj9eZ8veCAenmT8MDZxwKXmQv+VPwkj54hm7wdz1J62A/foMe8QghRH2UB9T+gjHLlVZnTuDUG1NOyspj3EmfXT+9w/4dwnxayvrC6ahQyRYCkak6ZBIJBQn+bvhbwbL+0ehb8b79LE4LocSNFWbcsK9p6vCJuCPtMe9jjtL2jlFn0k8Bs66Kx8FWbxH1M+oKTJHQW00h0kDvi+o3jA1678ipyUSJ00uVVaGb2mlmttpYzsMJeD5J6zMviBKZjxGZiAdJkKbHVJuB3F7YJ4tWarWKoUdKZXU8QkLELcCzsCxWBYnpi+N+jGs4XlHzJ/tCuoqElz4RAOmkoABXqHB5hBBIQxJ3ScezKj+JpZUs9FEQ1HY6oKgIpDFrqeQAHzAgYWU/pTVpq3htp1qFARVUlYHMYHKSftCD1O+EFPOVGU6mKpMwo06yea5iSBA9qYvG5xW9CntTjapSo+DSUGmlQE+1reqhRj3L3PlyAAWnAvBs1TpZun41MtKlCNIJDVE9obR7QEibA+9ZQzyNJZmDhgaagKE0gGSZMgb+yOq9sEcNzBBYCGYqzeJuw+r0Kglo9roBM9b4IBWY4mNA5uSo3hKAAStEWcqttRJkAnqowHmc4tWhUIUKB4ZAUmYkjU0yA1rkRMCwxQ+d0EgQ7INAaBK7SxYdSwO8wWYiDOCzw0U6EMdVSopYJoaBRFVQrD7wYsxBEyBjNgHhecj+VdVJi2mAAXClpibyRP8uLeEUNpJVqjfVubKGUmBq2BnzHS4mce8I4hTLl8wTpCp7LMpqMhLAg6gQLAQIvtG+Bny7agborjxQpadQYtBA6GO941HY3pXwVQcoHMB9WqObbZ1cGfaDRE9j1uPM5xQtUWqjFnBZio+rVeZwigBYp+1sCQdRFpxaqU8tRBqKzVHKFNSgBVKlSbNeF0FSOu43xGplqa018J5rt4lN1ZVIFwEYHoPDbVqO2nyxMDO/wAZ5D/CMdirxqnf5jHYo5DDLsPDYaSCGlmMRp0ooUACbtJN/wAce1KR1Fib30nooFlAnvIJO8EYjxCnpMSYHSOpH5CPhi+g81NWmFJUc0j2dAJA9xn1PpjQVPPZYoWAVqTCkSRMnVq0MrC50mNp6g3BwFSrMoYEQpDawsLZrSo7gwLbAAdManjWYStV8cmGzChX1GQNDJJUgE2QIt7m58sZysoCRHs+zO4OoX9Plf3416adravFjVVWqEFwipGmFUBi0b2G5IsTrOPKNMkKvQSZ0hT/AC3J7HbpMXnFacPVkVixDSAzQIUTAt1vJ3/LFIzDXQk3kDTbV6dj5YDhiFFRCeuzC3xvsf31wHXUTay9DYHzsOuLslmdGmSIEqymVIG9p3HmLT1wTnsvB7Bu34i0Dv8AHHPcuKVU2Zqen7SGb9RE29RB93nghBJVp2scLcnUKVIIgDe/ciDtfphlRqA6gNpMdIEx+/IY58+jILopDDsTH6/gDgjN5Iag0RIU+m6/CR/rinudvZPzExgjN51DpC3ZCQ0QPauPX7W/lG+J43YrjO0M9SNgBYE+XRAdzbb92xVXPMo8wP8ACB+mPBnJbSZIBFidxNvxH5xBxZUX62B0NQ/ANGJs7irDXhyBaOvpLf5Rf5nAvF85T8KilO+ldTtvqduk72k9rsbdTOpmFGVVAw1kQesF2Y3g/dvhO9ZQ20AnlAG0bD3W+GL5fpzs7aPhtYZagUkhsxdiGXUE0tAAvEiTJixtvhTX4nvpAWms231HeSTuepMdh6DeOzy4EEwoEmFUC5ufugDtijM5xAwQoWldKgWAJtJgE9SbDeO2Lt+N2rd28WAwaCpYyGQwQ46QYNiLiQemK6jCo0EnSJt3i5AMQPhGLMxKqQoGpiTaYAPqTYCw/riiiF9jVA3do36kDyt+vTGl30PF5/CsVPOAgA1HuBMQB9kRETOIjNMqHw+VJA8SL92Cg3iQvz22wJmq+s6UkU7Wm7GBJ+N4/E492W5sJgDte2rot9vPHVqL4bntCMFRCGXS5YSFMyCDqksPLcE2xdWzFUsNc6hlzBYR9Xp1KYjtsb4W5bLs5UKuvmhQPtG/KI8otvfywXm8qEqDQ6uhXmaI0k01LqeoXUzKpO4Q9pxVQXV7xqWG5dt9JAIH4mSJvc9AfWbUdEkKxVSSBJBINjJFgqgX2BwDTPODeABMi4JET5gYtSAoN2ZgSf5d42Nx6i0YDTXNZ5qmixK02i0BvDphSYNxqjUbg/LHMGV2amQNChlkGxEEqDMSVtBsRIjFGQNNaLrUYl1caBT0lXDFQ4JbbkDFbbxi0Vw66bKSVadRGsEKgULtOoTO4DHpgk7TWa0+S/AY7G1/sTLdz8R+uPcXjaQZwgsyj2tRJJ9D+F8dQBUAXkAGTMrciO22DHy31lSBcrtvJ1EdDawxN6WpIhgYHbTBYGfd13nHPVFmazzkkEkxtckbi1yejEWwSrHxGU2Aaw6GPZubkdf9b0FCshktFjAbUTFryR8em2LFaNTaplfmJH4wfcBtht0x7mJ0hCNgNUQD+Hn88BhwRESe3Ybzbr6eeJVW69Hkk9QIv79/jjw04UWBDb3uTPXqLdfM9sKpEhWZuUXfp3Yb/H8Rhpkm8egVNmW09ux9x/PAL5QzCGQRNxcEQPkIM7b9MTyObCOCTZrMP5j1A8/yxz59zoo1kYIGIuCRF/3v+eJcKzBe5t0PbbFnHqwYgAwdyLAGBEHe5g3iO84W8IaKjACxE/n8N977YLPLgWuyTQQT2afOx+Bm2AMvl2qK5mF5QxiBY3Yeijz6YIy9Xe3UEG0ec4FZ2R21CF1MFkxy3k2ME3Fz0HfHD8a+KvxlNalUI5PbIBkQW3I33gWwca4hqgvCMQO4ZT+V8Lix1g6PtDeJJIuD0sGSDM8vrgmnm1eppj6swSSRBMG24m59Pnjpyl6re6hkqL2L/dkX7kgeu+oH174FzykuYFlUye2qx/O/QTh1m22n+Yke/wCZ33jbA+Yyy+A0m7e+eZWi3Tl9cTxu8tbO0lrgUgx20mT+I89gPecB5LLA/WsZLAtH3bkfGLDyxeAoCqzEm7aTHeALdABf1wPxXPaFgWZr2tA2t5/nibu5Pd/oY8z1YqG++9rfZFrdpiZwsem2kAySbWuY3j06nBeSYODUKxFlG47z/T0HXE6lbQxiCxF52Hl37z3OO/HrqJqvMBRZFClVAiTHSWPmxv0/UQsYN9JOoEnY22No2tt1xGk41TvPe5neZIufLbfBs6iZuTa49fxk/LHT0ipcN4eXj7JR4N4JLGJEn7No9T2w38ILlakH6x3HX7IDU1EHqQSZ846Y8ya6UO9puN4YdcB5tHIQRuLXA9Pyt+uDXO+y4oLBFaNjF+w7WvPxGO/hechT3A9/U22neMNMhwedIqabg7FgwMg6p2J5gNvu4sdACoqkGABqgjV1se45TeBE9sLaUrSs4BLMtxpvsOxE6Qob/DhhwnJ05otUEUypDQZbYkFSbKxIhfND0N/a7rTJYAyIUiBJUnmP94ayPnjlVKhZYCuIbezddVhe7T6NPlipQUaX7t/i/wD1jsFfwNb7lT/EP0x2N0TPJuhupEMgKNBExOoHzvHpgGtWhvaOmCs/dYCQfQixAtI88BvWPiQCSGOsR0ZoFv8AMMCCsWPe8/Pb5/LEYqQY2c0BhustKnpBv8dx2jFdDnYqDuLegm59Bv53xScsztc+TX388Rpg0nUGwPfft8/ywqxdU1DcEQhMb9NQtHaPhjqr6Vg6WFoIIMdSLb2A9JOCTkTUJVTcx7gAtp9MdnNVOqTYhZBMdPSTBvv5jE6tYyCF5pYGPODJ+G4PpgPO0y8pElCYMQQJuCTEAQTMW79rmq/Wch6mT6n8Yj44qrMRU1ECx3OqCdQ57zeIGnz6YY0NUrFkHtEGASp0yfu7drxOAqlqggESYKmBEwDtee48jOAnze8MQRFzPNFp5ZAYWF5nqcTpVtWiCASwEAk+yBHvMncdPXE+OKaDKtYd7j3i490ge7CTitdQxn272MxpMehU9e18ORU0m9ohjvtZvwt7sJM86j2HNTUS1gV0lroImTa0kkAMdpxy/DO63xGrXCu0GRPK/YadJ3MEGxkfd6TiWWzZUCYMnU1pEAmBK2AksQD3B6DC0ViFIG0C8TABi5N/PF9EuGG8EjqQCbSRaNM9JAmMemzoa1NarLCJI0iI321H88KX4r4tSnLQARbtBtMxE2jBmdzAUMBaRoWfOzduhj3/ABX8PpfXKQAbCOtlAkmLWA/DHDhMmqMMpRZBziIHeYG5vMXP4YWBWzD2IGpjpH8g3YgdLfI4O4pUJUqJlwxPU6QL/K3vwtokjnLEksAqi5JN7gGdot5gYPxzy3kBuYrRyLJ0j5Dqe0mT7xgFVn1It5Hb5HBNLNeGD4ijU5AJv63MWAMWHY3648qISNaTIuY+zawtt8umOnGYmrKfC6igkwQYki4+XX1iJGCKHDjJDdL+YHQ/j8Dg/KAAkRAIuBaT6b3icFppF2MgCIM3uSBvcfvrjW1ztRpUxTp6jqkiFm3SJjsJ9+KK2ZjSqiGYgSdyFtud7CLd8RZTWLHVaQJ2gG/bpAGBypklbHyO0W92x+OFGLK+Z8OpMkqlNdjyks4LNPmFEemAM8S4aY18wgHoSiE/AD/Fi+sCwg9Tt6RA+QxPK8JYgfyk3Nt48zOwON5Q4spNUenAGpSL6l1Aywta+3a9sVDK6SrAaCsDml0sAsalutrQ2Df7OYLzMWjYMqtIHqScTpUSLsxPa3sm9zcyLRY2ODyCOml9z/5G/XHY811u9P4Ljsba2E5yWptREXaPjIj4m+J5bhBJhF1GCficF8Myx8TU7iAWgEyxPS3QDywbnq7GBrMesSOxHbE2u9udQjz3B8wCIpqLX0kGIkX+RthV4NQuQQC3WT8LzvjSMlYKDqm0X3I6efXfAlXhbONXQ7wtztPXbDOZl/YPIVGRzzw8bwTAAJ1G3eLHz94mfatrOoAnyIYkAxeL3mbgYcZfh27OCDYAyVN9hvcevfBFLI0qazTaopAEwgJbpcRJPpjefY5dESZasEJ0Mp6Egg8xAET0G8mMF8SyVRVAkxAEm5LQBY9Jvfz88Mq2ZqCCapqAbhkEBd4BJJ37484lwsVUBC3AsR2F7rIB3OxAxpy7TrMGqCAL9QO55pUbzpvuf64syxAqbnSGtHUA9QL7A+83xQWI5bmLGI2taR128rRfB/DqCeINSybQpkzbdoG1rgHrvGOvK5FQ8q02amhnSTTC2t7PKfjY+hwgzGTfUSbweYkkajubkQCbAAX6x1xqKbeJT1XbS0zETMAmB09O0YG4xwh3UODbSCBeNryAReY+A6Y8/DllXePeMsHBMFiR3Ped43kjte2D8jk6jVABDCd7RAPWf7u+9hBxa3DzURdJUFFierMCT0NoUi5ANz0vjQ8B4QyUSzJpaBffUu4G8WgX88deXPppxKuKQRpZiBPKNrwYJ8iOht1nuRw/JaKcmOY2iCOjMZ9SF9xxfXyC1CqAHVqsVjlLRy7R6dbnvhp9IckKIUDbTpHu3PvaT78cOVvjkNjK57MHxFj7RiO4MqB8ZwBlKPMCT1mB1XaBp2a0EGDcYYVKDFo2YTBsRESJG5BNvf12wDSc05BKTvp3kmAQRFptvbHbj1xyDHuYLSGK8o+72+6Sp9BFsNOCU5qNEjqASBcmTI77YVV64JLEkAiY8z0v5/a3geeNB9F6FnqdJCiQSAL6tx5xPmO2Hlc4o53oWnCCoLczEkmxBMTuQJ2/TFnjMpsJA7gbE+e+DzmQokLvP4YV13b2rAfAfCcea8q47q7xAoJ0AC1h08r+uOpJr9lUTraxPXpueuF4zuq7H1i/ywXRKkyI/P1743+WtYrqUhrv12tMdtsRr6zAUk33J293oI9+K6+aCmfPeI63/fnj0cSB2/1th2qXK7gd2v7u0Yqr1npsdYBmATvJAgkR53k4HauQD5dBP6euPAhqDb8ZkX6Drh42tkea6nZPj/8ArHuIeH5t+/fjsVsPQ3wUMMOvSPd6jFi04Mz0/piJUjddO2+5kYEzGf02gkmL+uOeV0k0ZUzLMss09p+W/wC7YtDnSRBmLEXPvMj09+E75u2om3xFu/a+PEzt4sZEnf8AY2698V44rxlHGpMSosIAPXvMYpqUmLBtUdSDJ7wfL0wNUzq6gDbsZ3A6f1x5TzwmCpmO8+c9RhkreOCK1SFIPcnr7h5C+PKOeKq15BsQZI/fljlGoEs0ySfXYRYTP4RhjwmktRHRTpMj/FBg/G0f0w3pHiS1uHMyqy1AiGCbQB9meUc3W/TFtBKui6ltKlSSYGgiWC++RPrgrLZ8q/hVUHKDvIJm8/OfjjUr9HiKSvTgEidN4PunfG5cvjrA3BMl/wBXaR7St16AQLz3AwTWAFFO5WADN7xvt3t5Yo4RnVWmwJMrqGmRbyFpjy/HDk5EHLAFZhJ7e0TUI+ce7HP6rPrGcP4UFrCm3LBBjvcnv1kD3Y2GYpgKxEXFoPlthcmTDg+INhynuNx1t6evfFVLihXVRKBmaVVjYgkETMkR1jf8MF2rmCOBcPBqeKQAE9mOrd/cPxHnIv0rYs5/8tAAPeFPl1OH+QoimsA2VbCxk7k9Ov44X0sga1WpqACAX8zvG/ljS4mze2Ur5FjlWq7MTAt0n9/DAuc4PWoUFckOpglDNi0xEGQb/PGnegA38PJKSTExAF+2xNt+uI8YYViqERTAZm/ADygSfcMdZyRYx9LIq8aaYgzqktbys0H1A6+mHeRUU6ZAUAC9iT0vcib+uB/40ASNxG3lbtBsMUfx4JJmF/fbfBdqbJTV68CYk/ltAxRUzZLDlmQBB7nAn8YGMaiLAe4dvXzxZUUQCGIIIue4j52wYnxgegSTbSAfQWxeKyrqgyQNwTt+mBWyxBaDY2H6i+K/4Z1FoECPecVkbxWVAWjljv8ADfviD1L+yR59fj649plvft+fwxLe0+Q/HA3jEaeqI6eZm2L0qETqAj5jtB3x4KbGbe/p3nHoomG1e4TuRjN4a9/iB2b4nHmIfwS/c/zH/mx7jZB4I5jOEC9wdyDt1gz1wAGLD0j3SPkfnh2tBi1wPeJn+mJnJ2+yB+Pyw7jpmM6KZB0gkrMHfb59TghMsxWLpbckzP6T3w6XLgdT22+UdsQORHXbb190dvxw+Si3+DB2Oq/KTubAbDEqvC5aYiN7z0wzSgB7to6YlT0we5/P9/hg0YVeEwB1MPK+w+GGX0VrRmqQIjVIM/3SLYmcsADYD1tg3LZbTorIBqUqQBeSLH0J741owR9IeEBszQeYJOlh35f0EyfLGtp1QKVMAgwot12E4zOd4qCZghgymD1MgaTgXIcRLsUNjBM/KfnPaMRe1YlxDKxmBpjTUcHebC7C3uwyznGmRQI5WMb7dvlirIZJaifHSeoIMT8sKOPHRpU9tvMi/wCeJndV0ccMqCrUVNXKAC0bwB+ZjAv0pyoSshWwcT6Edfw+GCfo4wCAAczElmPXoB+PxxdxvLzURmuAI93b99xhlyizaEzVWEgtJgW8+mDcln1pU9PU723PW8/jhBxek2pAgBINhv7/AJj0xKtV5umqDInURt5YMVurcxnJrljAJA+Aj9T8ce8RTRTMj2wQe8jmj0jUMWcGpCowd4ASNOwJYnVJ7mIxX9KKl0XtPzj9MMTWNDkWbe5gDr+HTFcE/ZAv1i/59NsN1oqe3rH9MXvkeun3/sY7eSCaqrFaY02C3MxMWFxv+eLmzTHoRbb/AEweckOsW26EdceU6HW5E72/XBsYDSdz3i14O+58tsX1CAJMn8O3rg1cvadhO8xiQysmAAZPUkTHn5xgtjFNNlINiRfeLdzJOJVEBtqK9xPnvb4eU4OqZQaj0j09fPt8sQ/s8H2jPwix7d9sOwYE01Zi0EdPu9IvHx88WJVCg6mEk+0bfC97YI/gl3Ex8h32tipsnTP2Z+fu3xip8b/zfn/THuLv4Cj2/H9ce42wGCGBPmRt+kHE6hAAgiT0vb+v9MR8ctZi09e3pGLDTKadSzqHsmJPmOoE/hiFI+JcFre7E/4lexMeYHu2mP30x1XMl1jSpHeNrRiqjWgHl1TuJMf64zLTqJtb1tHbf8sUujqYJv5fLp0xLNuTbTA7HufxFvxxUbDe87D5b4Yy0bHqfj6/P88S4VWArBSTBNgbiYxWaQtKnykD4beXbFK1+WFUEjZo3IvYg+73YzNFxbhiGkWFmTmBkwYvBjAf0XZGVw3NUM6t5PcX9ffbEcrxgskkWsGGxk9MDV+IeHmNawJHMTaY233tiZ03to8kRTpqNwI+PU/HC3j+VFRQ6wSpkwRIXcjv1n3HANbjhYimgB18sG8z1t0xXmAFcLJNSYAvBH3u3X4jE9ztUk+i+H1jAiRHfpHXtGJ5jilxqkdIER59MBV6b0mlFLIYJA6H9OuAqebatUBZdKjfZu/T9+7DitaHhWULE1DeRy9vXYYV8Tyo1VfDsbj36kP5HGky+fBQjqLfphFn6gOqDzE/hYfn8caVKeShaYB2BBJ2k/lgTPVPGqQn2B8fjgNc9UAjr2J94PffFuUqimrMdyP9B8cOX2benlKkACQQCCIXqd59AI/DHtGnOpm5RNt7zM+cDAtByf5o3Ijf8ZwRpFpsfP4EfHFVD1qsABRtNzuQfwxX4x7i+LTlzE9Jj4X9ffit6Rws5atthPvx6tVZ5gYnoY/I/DETTIG+IEA9SO8jGwJ1mWbHyE3+eIOxMEmPlimpQjr79/PHAef79O+HGXJVXrfpuY/cY5jIP9OmKWeBb+uJ6CRPbeOh/ffGZ2gfy/LHmPP4b+98Dj3G2AcmokQD0HvH7+WJmdRmdVwSd/S536e7BQ4grKC/tzcarG8g3EdR1m3XFbcRJMgAEkSQJPKIHTrv8sc+1h6tNhMT2OobEHbff9cDGlVIOkgC8k2Hztg/NZgVCXYANcG0z1Bv5j8MDrVK3uPjebWi02PTthlbHtLLOpgk9Z93yj9cW1lCxuPL3CD77798eUqDa5J9NXUxaRc+WLX4S4h3cQSSSZmbzEgSZ7e+IwayVTMAkaFAsBJ6wAPmfLFqinqhhzwJiNMjp3HpuMeeMKabw+w3nSZBvFvaYb7bYAatERFp/mvPn+fbB7ILNZ1UqMRIDkADeesn0M/HDwZZK1O8bfAdR6YBzVdDTEAl7zYESbdPI9ek4Fo1dMlSZNumKwC8vlxSraot37d47Ya16FOrUp1FPMs2+cfHGfaTAJg+Rk+nwwF/bnhNvfYgk389oiIw5aK2Ga4glOzXB7XwkcgsWpA6SdjECd8A5XMl4ZlhT5jm9+GmZziAWFtgD02xOY2qW4gUBUwGiQBuRe/QdD88WZPLGsSz2X7I21efQnecLc7l9ZVgupgQT7ge/aRj01ag2tbYTPff4YrOujo3ilNaakqsxpWST7TBovIAHL88KhRctJYQs2Eb7fD8cTRanMCDBINzu1/IxudsF8NoMSdREey0HafZNwBAME4f9QhS3MGLbbjri9KU7mfS3+nefLF1PJ6Z9kSAd++LLaNhP78v378GsqNBkgEEkzE/HFNSpeTJ3jy88SqUz5HteIIxCrQYESII6iDbb3e/GjK3fpH6Y9Zp6j3k49ZDOnp8jP7644Urx1vB6fLqMUHPT3O+KXPXT16Hp++mCfCtcie3+nwxzDuBY9zfaPTBpUKpJ9mBIBFzuY/r+uI11iJsTcBgfxtPr5YlUcCSTEX3/dseIwmXEjrI3Ha/SMbsJ/2fW7H/AA47F/8AHp93/McdidoVr19/4Y8H5n88e47C6L2/fywc+x92PcdiaCzN+03r/wARw0yvs/H8MdjsTWCcT9sf+rAtX2z7v93HY7F8WTp7jA9bc+uOx2Eor9n+9gfiftH1H4Y7HYvj7TyHP/s/8H44EzW3uOOx2J+t8HZXcen/AAYspf7P3/njsdg+tHj7/wCHHL7L+v5DHY7BfSlrdf7x/HHNuPVvwGOx2D4IhnPa/ffF1D/af+k/7rY7HYxQb/tPUfimBjvT9Fx2OxXxM9rX9o+v545fZP8AeH4Y9x2FgHENvj/wYKzvtn+7+WOx2Gp+FOOx2OxIf//Z"/>
          <p:cNvSpPr>
            <a:spLocks noChangeAspect="1" noChangeArrowheads="1"/>
          </p:cNvSpPr>
          <p:nvPr/>
        </p:nvSpPr>
        <p:spPr bwMode="auto">
          <a:xfrm>
            <a:off x="63500" y="-1038225"/>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 name="Picture 4" descr="http://i.images.cdn.fotopedia.com/e9jasi40mc3mv-JyiPdT7Gfl0-hd/Endangered_Species/Endangered/Bornean_Orangutan/Orang_Utan_Prevab.jpg"/>
          <p:cNvPicPr>
            <a:picLocks noChangeAspect="1" noChangeArrowheads="1"/>
          </p:cNvPicPr>
          <p:nvPr/>
        </p:nvPicPr>
        <p:blipFill>
          <a:blip r:embed="rId11" cstate="print"/>
          <a:srcRect/>
          <a:stretch>
            <a:fillRect/>
          </a:stretch>
        </p:blipFill>
        <p:spPr bwMode="auto">
          <a:xfrm rot="19370320">
            <a:off x="7993043" y="-2882547"/>
            <a:ext cx="2981113" cy="1984958"/>
          </a:xfrm>
          <a:prstGeom prst="rect">
            <a:avLst/>
          </a:prstGeom>
          <a:noFill/>
        </p:spPr>
      </p:pic>
      <p:pic>
        <p:nvPicPr>
          <p:cNvPr id="5" name="Picture 2" descr="http://t0.gstatic.com/images?q=tbn:ANd9GcTOmC7U4Rsfy8GlQMEyJc6EFVHd9J2Tt__beAOjtsFpTloOc5x1"/>
          <p:cNvPicPr>
            <a:picLocks noChangeAspect="1" noChangeArrowheads="1"/>
          </p:cNvPicPr>
          <p:nvPr/>
        </p:nvPicPr>
        <p:blipFill>
          <a:blip r:embed="rId12" cstate="print"/>
          <a:srcRect/>
          <a:stretch>
            <a:fillRect/>
          </a:stretch>
        </p:blipFill>
        <p:spPr bwMode="auto">
          <a:xfrm rot="20818795">
            <a:off x="3733800" y="7391400"/>
            <a:ext cx="2476500" cy="1847851"/>
          </a:xfrm>
          <a:prstGeom prst="rect">
            <a:avLst/>
          </a:prstGeom>
          <a:noFill/>
        </p:spPr>
      </p:pic>
      <p:pic>
        <p:nvPicPr>
          <p:cNvPr id="10" name="Picture 4" descr="http://t0.gstatic.com/images?q=tbn:ANd9GcTHBCYpIGHWWgl3aokXur6H6I0CbyN0jlEHQRvMUqNEeqfBsr41Wg"/>
          <p:cNvPicPr>
            <a:picLocks noChangeAspect="1" noChangeArrowheads="1"/>
          </p:cNvPicPr>
          <p:nvPr/>
        </p:nvPicPr>
        <p:blipFill>
          <a:blip r:embed="rId13" cstate="print"/>
          <a:srcRect/>
          <a:stretch>
            <a:fillRect/>
          </a:stretch>
        </p:blipFill>
        <p:spPr bwMode="auto">
          <a:xfrm rot="1494494">
            <a:off x="8915400" y="6858000"/>
            <a:ext cx="1743075" cy="2619375"/>
          </a:xfrm>
          <a:prstGeom prst="rect">
            <a:avLst/>
          </a:prstGeom>
          <a:noFill/>
        </p:spPr>
      </p:pic>
      <p:pic>
        <p:nvPicPr>
          <p:cNvPr id="11" name="Picture 6" descr="http://www.wildlifeextra.com/images/orangutan-sick.JPG"/>
          <p:cNvPicPr>
            <a:picLocks noChangeAspect="1" noChangeArrowheads="1"/>
          </p:cNvPicPr>
          <p:nvPr/>
        </p:nvPicPr>
        <p:blipFill>
          <a:blip r:embed="rId14" cstate="print"/>
          <a:srcRect/>
          <a:stretch>
            <a:fillRect/>
          </a:stretch>
        </p:blipFill>
        <p:spPr bwMode="auto">
          <a:xfrm rot="20197625">
            <a:off x="-1179513" y="-2743200"/>
            <a:ext cx="2359025" cy="2097792"/>
          </a:xfrm>
          <a:prstGeom prst="rect">
            <a:avLst/>
          </a:prstGeom>
          <a:noFill/>
        </p:spPr>
      </p:pic>
      <p:pic>
        <p:nvPicPr>
          <p:cNvPr id="12" name="Picture 2" descr="http://t3.gstatic.com/images?q=tbn:ANd9GcQBCSBKhjcu1cvGe_tP-MScIj1rKDZlUl6K3WW75ctcZTqooje4"/>
          <p:cNvPicPr>
            <a:picLocks noChangeAspect="1" noChangeArrowheads="1"/>
          </p:cNvPicPr>
          <p:nvPr/>
        </p:nvPicPr>
        <p:blipFill>
          <a:blip r:embed="rId15" cstate="print"/>
          <a:srcRect/>
          <a:stretch>
            <a:fillRect/>
          </a:stretch>
        </p:blipFill>
        <p:spPr bwMode="auto">
          <a:xfrm rot="1385092">
            <a:off x="381000" y="8382000"/>
            <a:ext cx="2143125" cy="2143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3.7037E-7 L 0.56667 0.9 " pathEditMode="relative" ptsTypes="AA">
                                      <p:cBhvr>
                                        <p:cTn id="6" dur="2000" fill="hold"/>
                                        <p:tgtEl>
                                          <p:spTgt spid="2"/>
                                        </p:tgtEl>
                                        <p:attrNameLst>
                                          <p:attrName>ppt_x</p:attrName>
                                          <p:attrName>ppt_y</p:attrName>
                                        </p:attrNameLst>
                                      </p:cBhvr>
                                    </p:animMotion>
                                  </p:childTnLst>
                                </p:cTn>
                              </p:par>
                            </p:childTnLst>
                          </p:cTn>
                        </p:par>
                        <p:par>
                          <p:cTn id="7" fill="hold">
                            <p:stCondLst>
                              <p:cond delay="2000"/>
                            </p:stCondLst>
                            <p:childTnLst>
                              <p:par>
                                <p:cTn id="8" presetID="0" presetClass="path" presetSubtype="0" accel="50000" decel="50000" fill="hold" nodeType="afterEffect">
                                  <p:stCondLst>
                                    <p:cond delay="0"/>
                                  </p:stCondLst>
                                  <p:childTnLst>
                                    <p:animMotion origin="layout" path="M -3.33333E-6 1.11111E-6 L -0.38333 0.83334 " pathEditMode="relative" ptsTypes="AA">
                                      <p:cBhvr>
                                        <p:cTn id="9" dur="2000" fill="hold"/>
                                        <p:tgtEl>
                                          <p:spTgt spid="2054"/>
                                        </p:tgtEl>
                                        <p:attrNameLst>
                                          <p:attrName>ppt_x</p:attrName>
                                          <p:attrName>ppt_y</p:attrName>
                                        </p:attrNameLst>
                                      </p:cBhvr>
                                    </p:animMotion>
                                  </p:childTnLst>
                                </p:cTn>
                              </p:par>
                            </p:childTnLst>
                          </p:cTn>
                        </p:par>
                        <p:par>
                          <p:cTn id="10" fill="hold">
                            <p:stCondLst>
                              <p:cond delay="4000"/>
                            </p:stCondLst>
                            <p:childTnLst>
                              <p:par>
                                <p:cTn id="11" presetID="0" presetClass="path" presetSubtype="0" accel="50000" decel="50000" fill="hold" nodeType="afterEffect">
                                  <p:stCondLst>
                                    <p:cond delay="0"/>
                                  </p:stCondLst>
                                  <p:childTnLst>
                                    <p:animMotion origin="layout" path="M -6.66667E-6 -3.46945E-18 L -0.24167 -0.86666 " pathEditMode="relative" ptsTypes="AA">
                                      <p:cBhvr>
                                        <p:cTn id="12" dur="2000" fill="hold"/>
                                        <p:tgtEl>
                                          <p:spTgt spid="2056"/>
                                        </p:tgtEl>
                                        <p:attrNameLst>
                                          <p:attrName>ppt_x</p:attrName>
                                          <p:attrName>ppt_y</p:attrName>
                                        </p:attrNameLst>
                                      </p:cBhvr>
                                    </p:animMotion>
                                  </p:childTnLst>
                                </p:cTn>
                              </p:par>
                            </p:childTnLst>
                          </p:cTn>
                        </p:par>
                        <p:par>
                          <p:cTn id="13" fill="hold">
                            <p:stCondLst>
                              <p:cond delay="6000"/>
                            </p:stCondLst>
                            <p:childTnLst>
                              <p:par>
                                <p:cTn id="14" presetID="0" presetClass="path" presetSubtype="0" accel="50000" decel="50000" fill="hold" nodeType="afterEffect">
                                  <p:stCondLst>
                                    <p:cond delay="0"/>
                                  </p:stCondLst>
                                  <p:childTnLst>
                                    <p:animMotion origin="layout" path="M 6.93889E-18 -6.93889E-18 L 0.48333 -0.85555 " pathEditMode="relative" ptsTypes="AA">
                                      <p:cBhvr>
                                        <p:cTn id="15" dur="2000" fill="hold"/>
                                        <p:tgtEl>
                                          <p:spTgt spid="2058"/>
                                        </p:tgtEl>
                                        <p:attrNameLst>
                                          <p:attrName>ppt_x</p:attrName>
                                          <p:attrName>ppt_y</p:attrName>
                                        </p:attrNameLst>
                                      </p:cBhvr>
                                    </p:animMotion>
                                  </p:childTnLst>
                                </p:cTn>
                              </p:par>
                            </p:childTnLst>
                          </p:cTn>
                        </p:par>
                        <p:par>
                          <p:cTn id="16" fill="hold">
                            <p:stCondLst>
                              <p:cond delay="8000"/>
                            </p:stCondLst>
                            <p:childTnLst>
                              <p:par>
                                <p:cTn id="17" presetID="0" presetClass="path" presetSubtype="0" accel="50000" decel="50000" fill="hold" nodeType="afterEffect">
                                  <p:stCondLst>
                                    <p:cond delay="0"/>
                                  </p:stCondLst>
                                  <p:childTnLst>
                                    <p:animMotion origin="layout" path="M -0.02917 0.09236 L 0.1375 1.03681 " pathEditMode="relative" rAng="0" ptsTypes="AA">
                                      <p:cBhvr>
                                        <p:cTn id="18" dur="2000" fill="hold"/>
                                        <p:tgtEl>
                                          <p:spTgt spid="6"/>
                                        </p:tgtEl>
                                        <p:attrNameLst>
                                          <p:attrName>ppt_x</p:attrName>
                                          <p:attrName>ppt_y</p:attrName>
                                        </p:attrNameLst>
                                      </p:cBhvr>
                                      <p:rCtr x="83" y="472"/>
                                    </p:animMotion>
                                  </p:childTnLst>
                                </p:cTn>
                              </p:par>
                            </p:childTnLst>
                          </p:cTn>
                        </p:par>
                        <p:par>
                          <p:cTn id="19" fill="hold">
                            <p:stCondLst>
                              <p:cond delay="10000"/>
                            </p:stCondLst>
                            <p:childTnLst>
                              <p:par>
                                <p:cTn id="20" presetID="0" presetClass="path" presetSubtype="0" accel="50000" decel="50000" fill="hold" nodeType="afterEffect">
                                  <p:stCondLst>
                                    <p:cond delay="0"/>
                                  </p:stCondLst>
                                  <p:childTnLst>
                                    <p:animMotion origin="layout" path="M -1.66667E-6 -4.44444E-6 L -0.14167 -0.71111 " pathEditMode="relative" ptsTypes="AA">
                                      <p:cBhvr>
                                        <p:cTn id="21" dur="2000" fill="hold"/>
                                        <p:tgtEl>
                                          <p:spTgt spid="7"/>
                                        </p:tgtEl>
                                        <p:attrNameLst>
                                          <p:attrName>ppt_x</p:attrName>
                                          <p:attrName>ppt_y</p:attrName>
                                        </p:attrNameLst>
                                      </p:cBhvr>
                                    </p:animMotion>
                                  </p:childTnLst>
                                </p:cTn>
                              </p:par>
                            </p:childTnLst>
                          </p:cTn>
                        </p:par>
                        <p:par>
                          <p:cTn id="22" fill="hold">
                            <p:stCondLst>
                              <p:cond delay="12000"/>
                            </p:stCondLst>
                            <p:childTnLst>
                              <p:par>
                                <p:cTn id="23" presetID="0" presetClass="path" presetSubtype="0" accel="50000" decel="50000" fill="hold" nodeType="afterEffect">
                                  <p:stCondLst>
                                    <p:cond delay="0"/>
                                  </p:stCondLst>
                                  <p:childTnLst>
                                    <p:animMotion origin="layout" path="M -2.77778E-6 2.96296E-6 L -0.87048 0.50879 " pathEditMode="relative" rAng="0" ptsTypes="AA">
                                      <p:cBhvr>
                                        <p:cTn id="24" dur="2000" fill="hold"/>
                                        <p:tgtEl>
                                          <p:spTgt spid="9"/>
                                        </p:tgtEl>
                                        <p:attrNameLst>
                                          <p:attrName>ppt_x</p:attrName>
                                          <p:attrName>ppt_y</p:attrName>
                                        </p:attrNameLst>
                                      </p:cBhvr>
                                      <p:rCtr x="-435" y="254"/>
                                    </p:animMotion>
                                  </p:childTnLst>
                                </p:cTn>
                              </p:par>
                            </p:childTnLst>
                          </p:cTn>
                        </p:par>
                        <p:par>
                          <p:cTn id="25" fill="hold">
                            <p:stCondLst>
                              <p:cond delay="14000"/>
                            </p:stCondLst>
                            <p:childTnLst>
                              <p:par>
                                <p:cTn id="26" presetID="0" presetClass="path" presetSubtype="0" accel="50000" decel="50000" fill="hold" nodeType="afterEffect">
                                  <p:stCondLst>
                                    <p:cond delay="0"/>
                                  </p:stCondLst>
                                  <p:childTnLst>
                                    <p:animMotion origin="layout" path="M 0.00625 -0.12361 L 0.32292 -0.8125 " pathEditMode="relative" rAng="0" ptsTypes="AA">
                                      <p:cBhvr>
                                        <p:cTn id="27" dur="2000" fill="hold"/>
                                        <p:tgtEl>
                                          <p:spTgt spid="5"/>
                                        </p:tgtEl>
                                        <p:attrNameLst>
                                          <p:attrName>ppt_x</p:attrName>
                                          <p:attrName>ppt_y</p:attrName>
                                        </p:attrNameLst>
                                      </p:cBhvr>
                                      <p:rCtr x="158" y="-344"/>
                                    </p:animMotion>
                                  </p:childTnLst>
                                </p:cTn>
                              </p:par>
                            </p:childTnLst>
                          </p:cTn>
                        </p:par>
                        <p:par>
                          <p:cTn id="28" fill="hold">
                            <p:stCondLst>
                              <p:cond delay="16000"/>
                            </p:stCondLst>
                            <p:childTnLst>
                              <p:par>
                                <p:cTn id="29" presetID="0" presetClass="path" presetSubtype="0" accel="50000" decel="50000" fill="hold" nodeType="afterEffect">
                                  <p:stCondLst>
                                    <p:cond delay="0"/>
                                  </p:stCondLst>
                                  <p:childTnLst>
                                    <p:animMotion origin="layout" path="M -0.07031 -0.00208 L -0.62031 -0.97986 " pathEditMode="relative" rAng="0" ptsTypes="AA">
                                      <p:cBhvr>
                                        <p:cTn id="30" dur="2000" fill="hold"/>
                                        <p:tgtEl>
                                          <p:spTgt spid="10"/>
                                        </p:tgtEl>
                                        <p:attrNameLst>
                                          <p:attrName>ppt_x</p:attrName>
                                          <p:attrName>ppt_y</p:attrName>
                                        </p:attrNameLst>
                                      </p:cBhvr>
                                      <p:rCtr x="-275" y="-489"/>
                                    </p:animMotion>
                                  </p:childTnLst>
                                </p:cTn>
                              </p:par>
                            </p:childTnLst>
                          </p:cTn>
                        </p:par>
                        <p:par>
                          <p:cTn id="31" fill="hold">
                            <p:stCondLst>
                              <p:cond delay="18000"/>
                            </p:stCondLst>
                            <p:childTnLst>
                              <p:par>
                                <p:cTn id="32" presetID="0" presetClass="path" presetSubtype="0" accel="50000" decel="50000" fill="hold" nodeType="afterEffect">
                                  <p:stCondLst>
                                    <p:cond delay="0"/>
                                  </p:stCondLst>
                                  <p:childTnLst>
                                    <p:animMotion origin="layout" path="M -0.01667 0.08032 L 0.44167 1.11366 " pathEditMode="relative" rAng="0" ptsTypes="AA">
                                      <p:cBhvr>
                                        <p:cTn id="33" dur="2000" fill="hold"/>
                                        <p:tgtEl>
                                          <p:spTgt spid="11"/>
                                        </p:tgtEl>
                                        <p:attrNameLst>
                                          <p:attrName>ppt_x</p:attrName>
                                          <p:attrName>ppt_y</p:attrName>
                                        </p:attrNameLst>
                                      </p:cBhvr>
                                      <p:rCtr x="229" y="517"/>
                                    </p:animMotion>
                                  </p:childTnLst>
                                </p:cTn>
                              </p:par>
                            </p:childTnLst>
                          </p:cTn>
                        </p:par>
                        <p:par>
                          <p:cTn id="34" fill="hold">
                            <p:stCondLst>
                              <p:cond delay="20000"/>
                            </p:stCondLst>
                            <p:childTnLst>
                              <p:par>
                                <p:cTn id="35" presetID="0" presetClass="path" presetSubtype="0" accel="50000" decel="50000" fill="hold" nodeType="afterEffect">
                                  <p:stCondLst>
                                    <p:cond delay="0"/>
                                  </p:stCondLst>
                                  <p:childTnLst>
                                    <p:animMotion origin="layout" path="M 0.03282 -0.07847 L 0.66615 -1.26736 " pathEditMode="relative" rAng="0" ptsTypes="AA">
                                      <p:cBhvr>
                                        <p:cTn id="36" dur="2000" fill="hold"/>
                                        <p:tgtEl>
                                          <p:spTgt spid="12"/>
                                        </p:tgtEl>
                                        <p:attrNameLst>
                                          <p:attrName>ppt_x</p:attrName>
                                          <p:attrName>ppt_y</p:attrName>
                                        </p:attrNameLst>
                                      </p:cBhvr>
                                      <p:rCtr x="317" y="-5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i.images.cdn.fotopedia.com/airessantos-gOfXPeoHTyc-hd/Lisbon/Lisbon_North/Sao_Domingos_de_Benfica/Lisbon_Zoo/Sumatran_orangutan-Lisbon_Zoo-Orangutan.jpg"/>
          <p:cNvPicPr>
            <a:picLocks noChangeAspect="1" noChangeArrowheads="1"/>
          </p:cNvPicPr>
          <p:nvPr/>
        </p:nvPicPr>
        <p:blipFill>
          <a:blip r:embed="rId3" cstate="print"/>
          <a:srcRect/>
          <a:stretch>
            <a:fillRect/>
          </a:stretch>
        </p:blipFill>
        <p:spPr bwMode="auto">
          <a:xfrm rot="667336">
            <a:off x="304800" y="-2590800"/>
            <a:ext cx="2895600" cy="1879356"/>
          </a:xfrm>
          <a:prstGeom prst="rect">
            <a:avLst/>
          </a:prstGeom>
          <a:noFill/>
        </p:spPr>
      </p:pic>
      <p:sp>
        <p:nvSpPr>
          <p:cNvPr id="2050" name="AutoShape 2" descr="data:image/jpeg;base64,/9j/4AAQSkZJRgABAQAAAQABAAD/2wCEAAkGBhMRERUUExIWFRMVGBwYGRcYGBseHhkdIiIbHRggHxofHyYgHB8jGhseIS8iIycpLS0tHx8xNTArNScxLCkBCQoKDgwOGg8PGjQkHyQsLCksKSwsLC0sKSwsLCkpLC8sLywsKSwsKSwsKSwsLCwsLCwsLCksLCwsKSwsKSwsLP/AABEIAKAAoAMBIgACEQEDEQH/xAAcAAADAQEBAQEBAAAAAAAAAAAEBQYDAgcBAAj/xAA8EAACAQIEBAQEBAUCBgMAAAABAhEDIQAEEjEFIkFRBhMyYSNCcYEUUqGxB5HB8PEzchU0YmPR4SRDov/EABkBAAMBAQEAAAAAAAAAAAAAAAECAwQABf/EACkRAAICAQMDBAAHAAAAAAAAAAABAhEhAxIxIkFRBDJhcRMUQoGhwfD/2gAMAwEAAhEDEQA/ALbgLChU0GSohCWvqUegknd6VhMSUKzdbMfF/BhmRTpOYpsWgjdX0toPvB/eOuF+Uo/h6hFSalKoAAd9cbEe6rIjqNjIIxR5VQ6+WeemV5TqklT2O5jvv6T1xihLcqEWUeG1aL02KtK1aTaTB2I7HsRcfXHqPg/xGTllZiWReUjdkCi5+kQZ97xib/iHwZkcViCWGlKjfnXanU/3fI3vpPWy3wTxYZfMjU0JU5SZgKAdQY94P7mcFYdIZFh4w4EhpLmaB5QZIU2hj6ljbm3AtzE2vND4b4gK9FS1yR179Z6H6j+mEXiJ2Ff8Nk9JqVkY1KbH4XNA1ssEqYJa28bE4Q+EOJ1aWZqUaw8t1LAqD8PWIaR+UlZiDpYarAiDZLI9HpWYrggnUBTSS7T23E9u5wPwSrqpltYZSxKERGk8yfWxGB+K8MTOZbQDKagwCtZoMlSR0NxGE9fK1KWRprl9BPINJ21gw8diZI6XEdcdfdgol/4sZIjU6yU1KWmZUsSBB6gkMN7fTHlnEthi/wDFnHfxWU1PJqoyrqvDCTFtpkMCCBcC03xAcQ9I++JfrOmqY/4L/wAunef8YacVroqgATIEg9DedjcEicKeCf8ALLab/wBjBXiKmWZVUiSqjVECys0T1Cou/bpfCx9zGirQ18I8berGXWnSYjVUltyIuAIsTMT2tgXxdwXyKaEMDVDayANtRm02VS0Qv36zhT4d4hR/EIHc06S6iWJ0ltyJO4k20jYHqbm6bh9OrSJNLy6AUurE8zBhqFt1EwdBmeQdIwsumQr6ZCFDoFFTS8xAyo6DU1jpEzvIYi53NjY4rc+/lwSJplyg0lkMQNEMo52nfVEGN7YmuFlznaJVgweQ1+W4kmdtxfpsDPSk4wtXWsOr5dkh1MWqCQDzAAQpFwBquLYk8ysVrcwTN8R102eNLVAEaJ5unfoO/W5vj5lK5pUag2NX0k7AAwxA39NNj/6xhmAC4VjYAvbrO36YO46hSj5QHLTy5Qkzp1nmN/mlyEju22NbwqK1SonX4/8Ah8qz0tQr1vUeXQBMhRaQQrFpHpNrarRAUsS3Um1tyfb74P43mgzLTRmNOmIuTBb520k2LNJMe31LHwflGavTdVU6W5dQkBujlQRKpIMyLldzy4R+BHk9qfLh6DUiYERc8wPsYv8A4x84Xl6ialNnRpAGzj8wnbUDcd4ONsgdQ1KkaRpemSbEXsL2g2vtHbDMgkWgdrbf2MThDj48C0DcS4amapFHEq4IP0O/0PX2IGPDOK8Nei9Si/rpsR9R0P0K3+5x/QUY85/itwSNGaUf9up9D6D/ADkfcY0akLVrkPcV+DfEDVOIB3gs2WYAH/tklYO91JB+g3xr4jFT8cK1J2pLmKVNmI3APKwvaTpja2+JXhOdbL1DUQwyK7KDEXBDxPWLxNyuPvDOLM9LS1RmK8wJDEzJ1KXjSFJggb809cKpNotFWx5wPxDV4e9KizTSqjWpIA5iecWt6pkm+0i+LvKcV859VIh6FUlVBXaoILEezITIOzL748p47xJWFJVhtDNyzfQ0NTaRtDqyz0nsxmg/hPnwy10BMq65he8AaKikdDGn2NiPYtM6axZp/Enhy0qVQU0I1Mj1SDImSqlp3ZiJJHUDuceWcRXkHvj13+KYmiWJYLqVEheUxLHUfrOn737+S8SXkGJR9xKTG3Ar0EETzC2MvF2dZFpied1FuiqNwLn1EAdLI1hONuAj4C+5Awq8WHW+lWkoiWE2HUX6yZMWjFILrY0eASpTDr5in3IHQ7Tj07gdf8Rk0zWdraQKpFMGyGCAkKohm1gkfTHk+SzJpEQbHft2/lis8LZymteoK6+bS8phTo3aXLIQKa/KdzIiBJwupHAZK0W3hrOE8VdjFNIqE6yNI0QitsIN7weonbB/HdLuRTcEu5WQRpjSuoWkFQBqnflM9xJ8TrvUoVdaOKDK7oFUxrYjkeoNkB54+ZrXMQoTiqUqfl6y7aHUhVgamAVjqLXAnYLczJsI6EelBjFdyxy+dp1KpFBWdnCotzzAT5jCbA6RAtHMb3sF4t405y4OuVZyyxBBvN/aYA6Er0iSt8PUmIqHWqHQVUuY5m6D3Kg/bCbxBmlqVeWmKYQBYBmwiL++973jpGHfNjyFnltUcKoLVKjBQO7MYA/nj2rg3hyjlqHk01DVfhlm9wJcne0gwIO+xOPOfAGVQ12rVGZSginpUk6jZmHTlB0yerT0xWZrOZiqVoUAsQTmKzkqqgXeWnoJBIB7C2FUbWScYWslxkcxFRzTWOYh0O4iJYGdhaAN8MqddCZJGoruCZjcdBGAszrDK1KpCSupdM2IMmesyt7m04A4k5DMx1h2IMCWiIBUAD0wJBHUnGKcpaUW4Z+Hx+xBulgoqeYUtpDSVifuDGMuOZJK9CpScSrrpMbieo9xuPoMJ+HeIKNJYqMUY9ailQfYGIthyc+rIXpjzIBPIQZgTEzudsbNLV36abw3/A6urZ4Bm6T02am9qlJip+oP7WkfXAGbdaLAgny3aSFEwhEixO4exvsBgziee82sajTrrNUdlPQa+X/8kD7DvgfNMVXWrBWS+odAbPB+sEdbYMMYZWOMB/8AwzVTBYXOxAJBMzYGGUz8swbwDjTgOXrUcwGUpTpXDVKahSV/3kuIJiQb22BGBKXECAoqVgyyyeY06Kl5YFvUCNwYIBY79Pz1DULIp0P6hAtXUbc0kM3uszPXo+S2GWni3N0KmQJouahRgah16iJ21KxLKl7QNxvvPmfER8MYoeIZ9jS0eY1RAqgITBQxzCOi22FrEe2J7PA+SJxLhozzjQ04FH4U95wF4wpxUJ0qGNNCQvQCFAPvcW/84M4Af/jNjnxLXGtucOQiwTJHW5b7SCNrYeHuYY8E3m2LTsJaNtgN/t/6xtwTPtSZKyRrpuGHsRcW7RjrM5fTaNKkiNUiAZInrbt1jrgjJcKZgDKqFsbEgmJEX3j3BxSXA6WS1HHHrjXWquiurBwkFXgyqshI1DmPzLB3kWxjxXieQBYrSY1GXVUespJJMQEUHSBInUS1yd98Lcnna1GNwPSSBYRAJkczGCCTIH1jHPHwysajVS5EqjNBYqLAg/KCZIi8dcIklhFNi5QXT4rRNI+XsJZlaR7cpAvvG1ukWOJuqx2HqY2H7X/vrg7MUDTQKVAZjrN5aD6QTHYe98fOE05FauSR5SEIRIhzpXVMGNOoTIIve0kDl0RfU6LXgmZ/BoyKqr5GtXqEiDBUaqmnmI1NIXeAwDLN1FXj2ZzcoGZkAmABqqkEn4hQCwHOQYAsIMXY8G8JmvmgQCKb+WzqGkaaqeY321ix7qQO4d8DyBXLiiMs+XYwpVh8Rlm4dtUohadpLRJtcvwVVJYLGiTOoNoU/lMxeYZTaTJuNsc0yVYNY1I5nlhq2uVA0iQIF98BZnNVrc0s0ggFosetP1JJI5lJjtFsfKVQPTUy1Mg80vAU9byZX8pgiD7mPLctphs6zjUqCGu+lC5YgVSbk7AKJYXuSBPWO0Zx7jBUCpRp1KLKhLRIgHZhIV4L8oDDmMwIBJp85mUMVKNQPVkIXeTDNtB+Ub2XftiD8Q8YsadIedTpzUq1YjzHAMkX5tPpkWAsBeTq0pXHBo085Jbjfw0R+zGY/LOlh9oU4LytYadgQbRG4N4+hEj740zfAmrUqKsdJVNbvuAOd2HYn+mD8jSoZaaahKrFU8vWGOwMkkGCCSL7XAA5ScWbSNEdOU5YEtKi6MaBMq0Ul5SQabEaZaRAvBggyD3wO/h+qlRCCxpU5ZTJOkmLFOgkAyPUuK5+H0qhClhrRjE6gCG0lkM3V1UKw6iZm9v3EMnUNRW0hV5iRqAkAyLGxDWIEHobGZ5aqKfl5+BFVqseVyDXsGeJBJBJHewgT1i9xdXnE+Fil4zQDNZSrqzea91AWwSGO/NJA+v0wizqzR++BPlMy6iyF+GBOXf2/fpjbPgtVLKSb6aaqBYT09xaSZjlA3tx4RE0XGG2ZrslNlQLEqLg6m7EtMACJvtNsddNnaYsGXMCWid2DG2o76yZaYme9hgadEg3VhuQAQZXaDJmYIiJi5jGmZzqHW5BamAEBOqHAJGwIiADEgzcYFBdzymE1gmI1ARMBZ3O28TAwl2PuyNMk40gCDq1H0k6jq0mLTCjUL9QTtGNKlFR5bMutlsSD6VAAbrGwAntMYW5FakMaKSNJQgg8qtAiBNiF04LOXApAzcz1gae/SZPcCIw8WNvdUKc/UheURqEAD9o7YpfCuUphWps0PTfRUA2NCouiqT0J1RB9QKiBBxL5jNKlTzDGmnsD1/x/XD3w9moCZjMh0QEE+WkiWkgHbXUjmubC+HXlE4JFJV8WrQpplqL6VkCnUHKzUucpcgEHUdJQiQbyQ2FmUzqfhVzGXWr+JeowKo50gEkuIawENbrsMM+B+JM7nqdSk3kVSsMHrUfh6CXBgASzAKNjEzcxOK9ssKaaagEKDqdEWmo9WwBIkEbTbc2w7jY6FedSp57MHMlRbbe2oXkKTAt7746ocTDhmAIemzK6HmZZi8D/UEGdidsfHrJNOqzKnmUzzRBgSHE9gQPVtaNxhPXy9PLVzVdzUpMmllQFtTe5EAcpvO4AiZjGCrbTWCcIRnCu5zxeiXY+SkqpKqB6b7lmiNRAjrCjbtKZ3gGYr69Dp5KEUqrq0aiY1Kn5osCFsNN8MeM8eY1PMoqCiAzTMgLedSqpupHqY3HLItOCcxn/wATTTyg1OgiirWcS+lzsvMQDdSdC+qTvisLj9BVqkuAfO12UEE/DOgBQR8LTJ5pPMAwuOgA7jAbcRVqeqaT1HuyvSCKpaQBN9QuSe0za2OuIpS0PAKktzVWmNDaRDLAUMwWQJIOnecavmg1SqwqvUeiwb0DSgIhmJvpIAidgBiepLOEe16fT6cvgFzjVFgJTU0wtNygJJ0gONSmSDYRvfl3ixWcfTqIqGVIKVGI8yAFkRY6SCT3MEdLkUqGqmEemJ9VCDp8xd3X2kKWW+nVOA69dqlBmmH0AkHQWJtoBtqSGJLDvPbCt3VFI1G1f+7G2f4hTqywUNMFTEM1yHJmxmNO+0YRZ2n8I9gT/LphsVdWd6jU3JUqWbaYHpKyAYJg9zuSTC3iAlHBEMNxvJFjfrikXg8z10aaZ14Pbkf6E/8AnB/EuIaah82wNo36GYkFQSp3MgWtbCvwq8a+0N/Q4PzoZ65phnOqnG8fLcmZjqCYiOmNDRihwD5hUqMzKSdUsSxIOg/7jck3vJ39pL4FnNDE5kiHWH5YCTNyTvAUbCdvrj5VRKYLIRU8rywmocuoKAzE/MFuew+9hDXIZ31FiKmkEnciQsAGIOg2JvY/WVYG9mRnnkbzvKSU1MxdQpsRGtvcKoJF4G4xzxeqtOlq2gAL9thPsP2wLwzOB9VSTCr5SgtJ0kdTuSRG/TC/j7sRqN0W4H2sPvE4ssHT8ivM0S9JCoJ+IUf31CI+22LrgTUalAUamuqq1i9JBEOFDK5MwKYOqZM6VWSZxBcC4p8OrTI9T6gwF5OnrsLrbY73xX0eFBMnSNVhpc8yC5AMQGP5dMEqLtaSAIZ+Gcqqyizf8SsqtRMvT59RCM9LkSnsBpJEkCY5YIAtBjCPj3jrzCEoBWUc6vzMRaQIaSmm50j2AjEVwzhS1KlRAyUyJKa2IBK/KHA3I2mNjfBZyRpBCpOo1CBFtJUibzvYmAOm98GTCm+T0WoGqZeo9QsdMFFHlpqU73IYy2gHf+dsA18vVSkauXzLOCSvkjWVel3UMINwTIsdlMgjFBw/N2fVT0QpYgC5YXUMxMyVI2CwptuMLhQqVVpHV8Yq7tBcSxAhmA5YEACdtRi28GuxBXuJB6o/1FMkXEHv7jaBhpwzKK9JqlDk0U9NRNQhj6tRBNuh1WUQ0yAcZeJOAnL86hVELrQSZt61MXkzqAvI1RzECfoVygDAgq4ZSNxuDBHUGFP+MBKiibsc5rNGi48lXUqgXnZWCyWBJZQRIYkiSCv0xgnHKlF2c1ClTzHAXQpGljLQNiQ/YkYy1owYGRUYiSNQV5BAWpErqOwqAfl1CLh7n8w9SifLpiqxolQdBlAPXIB0g6lHb79JakMHr6OrFv8AoV5niJWnTOhjVkfFdjr5jKmnTsFViTvJIInA9ZNNQqyoKofUwdyyMIEnV1Gk+lgSOa++B+G1SV0tpaq66C9RbBOmlrlS3WRtsbYYPl9AHm07MrPFNTOkA6CJEwOt59xJOE9mC6Sm9yAxXChQBIRm8yWDKdNmKkAEASIvJuYtjTiAGlyDIj9djI7zgWrnVWmajKrtZEKt0tqGi0WNzG8RtjalU1ZeTuRYbEQACD3/AHxaKwef6t26OfClItUKxO/7Y18T0i1Ul2YrppyVJG4uCB1ge9gd8DeE8xpqz+Wf2ONeLcSDVokLKRPQXMahvFgQQbWMXxoMETKm2ihAUSxvUtpvYRqN7Df5frOPlLVLEwKg9awOWLFgoIBINiN5ve4wOmlkQopuAJ1jTI3YiJkHbpAtjXLOhDqaYfVdibmwElXBAA3tEYjKznbyEpnmAgwdgmkAA76SR8tiLb/zwDxmsUimBqLAll6x8v63+2GmRyKB1pqeUCS3RhfmM7Gen64Az3EhU1MBCs3KbamW4QHsoUavYR3wY5l9FdtKgLgHC2epSpLALNqYnYdSxjooBMe3vig8c1hSUU6B0hnbSZ2VY1Ek7k6gbdWOHH8PPDzVadWpbUFYAxeACWjtzBFn3bENxiu9WqwV+UkERcMmwIPQNuZ3t+XFVl2xH4R3wbM+Sj1Cpao4KUgbwDao7EGw7dztth1k8tWquaarPmsu+ytEawbgG0sP02x+8OeGzWYs5YUUjzHCltJiQAqiSY67AXOKTh3h5KZWstWparqQhweUajqOqV9Q6rYEdcJqSUVfdh4RQZshZ0lYgktI5wxEFQLGSIltiACZkYC4dnFqutSpUKpSIKoEBVY2kSJAPzTvsAIw5yvDfJZgWX8MJYs8SHYDSaaKdREgSrDS1juJK7McQSoGZWKhSB5rhTHeGJCIZ+VZN7nphW0lZJNIZ5jK02RZLNDE03SahGq0adIIWGJEwB0JGIPinhJadR6ZVkur2CwP9u5AN7XAuMO8vWpLWJ1ByoEs8sCxM3IjSSI2YHvvGBON8eprUDM7u5iEBLNpO8LMqADI7kACd8Rf4mKWB42nlE5muBFuVVWCDADbA7iJJK29zjrhjVaI0pUVwSsgVCwj5pRWDEq3U9MUvGKlGk9Op51N2Cyqapcz6YUTFzeWGI3ieZqPUZiwLmAOknYd5MREz1w0ZOaqSNPTptSTPmb1ujJKKussAqkcwB55Pp1NsuAOI5803DiGB6LOk+nUpjraLY0PF6lNyjlRBAJCKR2JIAB67x3xx/xUNsoF91hYt7iZP2OK7PI61/BnSya3LKWR50BWAlrTPWLAiO2NeHVNBKGSR2NtXUfrg7IqhBBNgARM2H/VuT9ALX74UpUiqRPzEH6zDfrgrLZPUeEd8IPMw6n+z+2MM+7NXOkSQOXta/8AXGnDDDnr0tfbbA1RSlVmG4ETOHXLMyHvD9bs/wCapYMAgAW19AkKQRP7TOBM3VioyiRBIKkC5FiSOvcSOuNjnnaiwVmptA0m41mQGg/oD7RgfMUIPmSzB7Wg8w3k9DP9PrhEstlHS4GvAqoqMRCiFIknSL2gi3KsliPsN5AKvqIAvqkrKhZBPLYWEiJiw2vGNPB9TVmG5SRzAWmSZWyzEwTv1Ax3QpxXZhyrRqEi8gdInqAoP6YbbQydlzwqpXGVr5bKp8V6QpITYXMPUY7LYsb+2I+vwwUNSNPJyDlgsFlRFzAMFr3EjvOC8t46qUKlVaYTnUIxJ2N4I/nt1wLxbJtWql2aVEBnMks5uYPzm8L0AAJMDBjwF1dm+SyyM3m1CQEk2G7RZVn6SxPSJ3wUtWvnakGQnyr7C59rCSWNhv2wrNcGEVQAIAUGY7nUdyT8x3+wxQcNo6x5ZV6dDSNRbUpzDDdEcqNCqbgMOY/aIzaTsi2vcyhzS0VBesytpMDLowTUT1rEXXm3QT7ztjjJZ0V1CVswqlKgVaVBVFNLLfSRyoLwXF4N7jDfinAjQWo1P4c2/wBJDJvBLGRAk7aQTBJGERV6qOTVNKiiM7VbohIBWAygBuYdGiZuejJdjku4KnCxDEDSpZkRSJd4u9o0oS1iSpiD7DEV4h4MaTNTVw5IBKpOqbkz1PS5Mnth54bzdZs5SpMYWnTqsmrlmzQuxIGq+n1G0mQADuL8CrU5NWBTeoNTJUVgzmYlZnTqCwDaT3OAtyds63dMgcnSfQVNJ4ElSZWCdxOxkCft0wyyVbeSQwgiJ94t/P8Ang7M8QUjQj/DSVD2Gqx1sG2uftAwjo8SEEhAXDQSO35ojraRaD9cU5DwUvDfBAqHzao9Y5VNwL2+pnp/YP4l4bpUKbMEAMgDl2G5t3Ed8LfDPiryHAYl8u0FkmSp6stzBHbr9sVXiLiNNvKWm4adTWPQxB9vv/TGeTndFU4VZ5xx3iYoFkVR5ogCdRgbg6SY+8b4S0KnpufrJ/v/ABih8RcH8xWqKB5iAkyZLLHNv1WJ9wx/Lhdk8galAvbVJGkbwsSSOnQY0xrbaJNtvJjwr/Wb6zgzjmSgaydKiSIFyJPQ2Fj1wPRp6MzBG6i0e17G++KvjXD5y7KQAQu25ne2Ft7rOisMkMhUBEi0e+9jH2B7dT742fMXLKIVibHoOk+/v74UU6jIOsG2oD6Hb+WO6+XchpBAEA6j36R3t+mK1kG7BR+Hs2EqgmwYbbajFh2v02vh14kyq0UR1YEVBLBbkMbknpNz7W/nLcNJqeUqqSwIAUAS0QWP0EAf4OLCvxQ5x6asoITlWms/EN/lM7mDAFwe8kJL5Lx4pE94Y8P/AIpneo0DUCCL9bzsBKg3kQYwz4gV1LSpDblVUMyT2eLydyN46AYM4txeKTUUVVX0lU0wCOnWOw6H7jEutY1kJ5gqSrEAyQxlb73OpTHdRsThVcgSSiqDTkxma/koT5I5S6x8TQJfSx6FjabEd8U1DMU6aBPNZdIAKVgSwUwJBN9PvzKOsYRZPI01sX0AG1QHlAMES4EAix5u0HFjkVcsCzA6VhoX1mwLAg9/y2vGM2u+xk1OSz4nmlqhVUI5a9mJ8211tsDAUH+k4jcojZ/OulIKMll6prO45dZ+Sd9RXTyzvoB2AgLxHRfKa2epV80qVJLvcXloY9BNtpIw0/h7xQ5Si3mrIrMCBMBQQFUG2w0lf8k4aOsnHc8fYYytAeb8H5ipnPNFHX1kEhEJ0kyBzLAOm1zv9BfGoAYqamvRyB2kEub3PSw3PVYm04vDxNCpSmrKwbVzOzAXHM3UIEg2PWIxNeKeFhHNM1BWaoXqFrcpIAGpulzMTAAth07prIyfk88emw0qwdyToOhZYE7So5ip9jPfAnFuCvloaoRrefLpj1MmxLRsOgFy3tE4ruEqaJdqoPwzpsCCwAGqJEmW5RM9cRXGs9UruzuRqO4giP8AptewtFgPqTi6Hka5KiQsEgMflkk2mbgQBfqZx1w+sadYdA36H/3hJVqOoBsARFhG09OmGVGopQHuIm50nv336dpwJRp2IPc/xMK4gcxIuNwb7djO3vgCpxPy9NREBDqWDC6h45wV9wNUG9wQRgLNfEelzpvJ5tovO2xj642yRAqFJBpOQwW9wZYiNwReG3EA+2OiqQ9m78WLEKZaTdN9BiQAJB2AuI2vg3jfFGMhWt6TBBv/AFwjo5ZiXYagxJFokXOk7i/uLYOyufzT8tUpWLEKpqBdQvzTUswtaSdm3wXFWMpOhh4YNM0jRDFDUZfNcQQu4B5jEgE9t5EnCPizCpmCEGmmNJsskiATCgybRPvuRh3m0pK5pK/4VmDHSfiUmkjqeencddUdxgvhlR8qumrQUSwCPJKOxHKQw1AkAcoiLHecdxkN2tpJ0sv8ZXrDyqQ/NeALgAWJPWepkntg/M+IkpAjLB01gA1GI1FSeZYBkBut7joMdVETM12ar5z76NIXoDAJhVWSLn3GxwuqUxTguiqxMKgk6elybkgfbbDcgzFYG3AsnWzY5CKaAAGoxAC3M77mDYdbDFtwnI5BNNCrUArMzskjQuoLCo87EMxKiZkkEybwy1KqhKtdgEDA+WNlC6WIAFpI3vNvbBPh/KmvXFeqdYpnlVhOqxMGb8pv1uR0wjaim2dKVIqeHNUZQ00ghTSUVCAHAggMJiSDII6zhvlBpVe4mFF5PWBYift+mEb5qmlYShWmRHmLaGkRIielj9O8Bjmqgcy1SabJOkWV52LEESLWAEA2sd8DW6VmV5Zl4g8PtVrI34j4QqeWEcsTYySNRjmcLIiNKkz0wTnOIUcsTSBLKvK4ZSYLLLIGjS7N6gOnNMWwMlY01qh1Ar133A2X0rc2sdQkdb9MBcYzboRRoqtZiCzByDpFvYbwDEyRG2BKp1GroS9zoKr8ZenVrFQXRxTZCWEQFYhS0lmhTq2EkkEAYXcI4yWqBTrrJTfWV0j0IQVkgAAbbzJEE4UpV1CCzK3QEh4PNC7jTpm5vzT1vhjwCsyB3R7VoB0yJUXBMgSTMz7k9cbIKkbIow8Q5w6NLMddZyxAmSJkiQLSze1lOI/PrpYgcyj3J+n1+mKnjnDDm3OivTVkWCGkTuZUgR17iMLKnB6yA1qtILuFJIIn5TAPbaRBPfFFJWLKSuifzMwReVkk+/zfWLfrj7kKsSLwfbHyshQGxEgCCd7yf0Xf3wPSqaSGuAd8UatCdxplqR52Fiq8p6yTH9zjTKudVGbFWpjfYHzAN+8j+eCslnERZUFmME9B1na8X2wsqEmpU7Xg7bbfcG31wqHqkh7nRozDkEaQoYg+oT6rHcAnV9AcM6xik4KgnQSbSJAnsbdfocLqdaWUMQzMpk2NxAb6AiTB6z0xyapYVYuqLEL1HXT72t7T2xxTgHymcDA6UVQebnBO0ww3BsTe3c4O4fUdC9OnpZdykhgd/wD6up91Gq0hjhTkQ1V4IUSQWOkHSuxgGLADbsPfDHLDLiooKMt/mkgRpMx8u9gIi2OoCyHZKiaik06bQpAZJBCk9ntqWOhE95scBvRprWWsVlqemASSGgxI+n9e4w04r4kpsVV6TtWFRSlRtML6QIMbEAg21SPVviUejpmQmocvUgDpbaPb+eBQW6wU3EeHK9DzACtIsAvMCtO3JyW1Dm6KdOozMmTeCZhbsrAjzCsSNweXVI9Os7ieU3xLpnZGktBaQZnlNiBvMap+hnbBHDFKOzQCrCCwINjedV4M2m+wmcS1Ybo0LOpKkXGUzFMDTVXWrA6lgXFw1531fupEYMz+UppTAy6kNMjUyhomQTqiDoZlN+YXmebAuXLlWqUwVLA7ySHHQQADczePpuccJLAlqxMiERiYmZlpuWHtc++5wqW2NMztKOD/2Q=="/>
          <p:cNvSpPr>
            <a:spLocks noChangeAspect="1" noChangeArrowheads="1"/>
          </p:cNvSpPr>
          <p:nvPr/>
        </p:nvSpPr>
        <p:spPr bwMode="auto">
          <a:xfrm>
            <a:off x="63500" y="-741363"/>
            <a:ext cx="1524000" cy="1524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52" name="AutoShape 4" descr="data:image/jpeg;base64,/9j/4AAQSkZJRgABAQAAAQABAAD/2wCEAAkGBhMRERUUExIWFRMVGBwYGRcYGBseHhkdIiIbHRggHxofHyYgHB8jGhseIS8iIycpLS0tHx8xNTArNScxLCkBCQoKDgwOGg8PGjQkHyQsLCksKSwsLC0sKSwsLCkpLC8sLywsKSwsKSwsKSwsLCwsLCwsLCksLCwsKSwsKSwsLP/AABEIAKAAoAMBIgACEQEDEQH/xAAcAAADAQEBAQEBAAAAAAAAAAAEBQYDAgcBAAj/xAA8EAACAQIEBAQEBAUCBgMAAAABAhEDIQAEEjEFIkFRBhMyYSNCcYEUUqGxB5HB8PEzchU0YmPR4SRDov/EABkBAAMBAQEAAAAAAAAAAAAAAAECAwQABf/EACkRAAICAQMDBAAHAAAAAAAAAAABAhEhAxIxIkFRBDJhcRMUQoGhwfD/2gAMAwEAAhEDEQA/ALbgLChU0GSohCWvqUegknd6VhMSUKzdbMfF/BhmRTpOYpsWgjdX0toPvB/eOuF+Uo/h6hFSalKoAAd9cbEe6rIjqNjIIxR5VQ6+WeemV5TqklT2O5jvv6T1xihLcqEWUeG1aL02KtK1aTaTB2I7HsRcfXHqPg/xGTllZiWReUjdkCi5+kQZ97xib/iHwZkcViCWGlKjfnXanU/3fI3vpPWy3wTxYZfMjU0JU5SZgKAdQY94P7mcFYdIZFh4w4EhpLmaB5QZIU2hj6ljbm3AtzE2vND4b4gK9FS1yR179Z6H6j+mEXiJ2Ff8Nk9JqVkY1KbH4XNA1ssEqYJa28bE4Q+EOJ1aWZqUaw8t1LAqD8PWIaR+UlZiDpYarAiDZLI9HpWYrggnUBTSS7T23E9u5wPwSrqpltYZSxKERGk8yfWxGB+K8MTOZbQDKagwCtZoMlSR0NxGE9fK1KWRprl9BPINJ21gw8diZI6XEdcdfdgol/4sZIjU6yU1KWmZUsSBB6gkMN7fTHlnEthi/wDFnHfxWU1PJqoyrqvDCTFtpkMCCBcC03xAcQ9I++JfrOmqY/4L/wAunef8YacVroqgATIEg9DedjcEicKeCf8ALLab/wBjBXiKmWZVUiSqjVECys0T1Cou/bpfCx9zGirQ18I8berGXWnSYjVUltyIuAIsTMT2tgXxdwXyKaEMDVDayANtRm02VS0Qv36zhT4d4hR/EIHc06S6iWJ0ltyJO4k20jYHqbm6bh9OrSJNLy6AUurE8zBhqFt1EwdBmeQdIwsumQr6ZCFDoFFTS8xAyo6DU1jpEzvIYi53NjY4rc+/lwSJplyg0lkMQNEMo52nfVEGN7YmuFlznaJVgweQ1+W4kmdtxfpsDPSk4wtXWsOr5dkh1MWqCQDzAAQpFwBquLYk8ysVrcwTN8R102eNLVAEaJ5unfoO/W5vj5lK5pUag2NX0k7AAwxA39NNj/6xhmAC4VjYAvbrO36YO46hSj5QHLTy5Qkzp1nmN/mlyEju22NbwqK1SonX4/8Ah8qz0tQr1vUeXQBMhRaQQrFpHpNrarRAUsS3Um1tyfb74P43mgzLTRmNOmIuTBb520k2LNJMe31LHwflGavTdVU6W5dQkBujlQRKpIMyLldzy4R+BHk9qfLh6DUiYERc8wPsYv8A4x84Xl6ialNnRpAGzj8wnbUDcd4ONsgdQ1KkaRpemSbEXsL2g2vtHbDMgkWgdrbf2MThDj48C0DcS4amapFHEq4IP0O/0PX2IGPDOK8Nei9Si/rpsR9R0P0K3+5x/QUY85/itwSNGaUf9up9D6D/ADkfcY0akLVrkPcV+DfEDVOIB3gs2WYAH/tklYO91JB+g3xr4jFT8cK1J2pLmKVNmI3APKwvaTpja2+JXhOdbL1DUQwyK7KDEXBDxPWLxNyuPvDOLM9LS1RmK8wJDEzJ1KXjSFJggb809cKpNotFWx5wPxDV4e9KizTSqjWpIA5iecWt6pkm+0i+LvKcV859VIh6FUlVBXaoILEezITIOzL748p47xJWFJVhtDNyzfQ0NTaRtDqyz0nsxmg/hPnwy10BMq65he8AaKikdDGn2NiPYtM6axZp/Enhy0qVQU0I1Mj1SDImSqlp3ZiJJHUDuceWcRXkHvj13+KYmiWJYLqVEheUxLHUfrOn737+S8SXkGJR9xKTG3Ar0EETzC2MvF2dZFpied1FuiqNwLn1EAdLI1hONuAj4C+5Awq8WHW+lWkoiWE2HUX6yZMWjFILrY0eASpTDr5in3IHQ7Tj07gdf8Rk0zWdraQKpFMGyGCAkKohm1gkfTHk+SzJpEQbHft2/lis8LZymteoK6+bS8phTo3aXLIQKa/KdzIiBJwupHAZK0W3hrOE8VdjFNIqE6yNI0QitsIN7weonbB/HdLuRTcEu5WQRpjSuoWkFQBqnflM9xJ8TrvUoVdaOKDK7oFUxrYjkeoNkB54+ZrXMQoTiqUqfl6y7aHUhVgamAVjqLXAnYLczJsI6EelBjFdyxy+dp1KpFBWdnCotzzAT5jCbA6RAtHMb3sF4t405y4OuVZyyxBBvN/aYA6Er0iSt8PUmIqHWqHQVUuY5m6D3Kg/bCbxBmlqVeWmKYQBYBmwiL++973jpGHfNjyFnltUcKoLVKjBQO7MYA/nj2rg3hyjlqHk01DVfhlm9wJcne0gwIO+xOPOfAGVQ12rVGZSginpUk6jZmHTlB0yerT0xWZrOZiqVoUAsQTmKzkqqgXeWnoJBIB7C2FUbWScYWslxkcxFRzTWOYh0O4iJYGdhaAN8MqddCZJGoruCZjcdBGAszrDK1KpCSupdM2IMmesyt7m04A4k5DMx1h2IMCWiIBUAD0wJBHUnGKcpaUW4Z+Hx+xBulgoqeYUtpDSVifuDGMuOZJK9CpScSrrpMbieo9xuPoMJ+HeIKNJYqMUY9ailQfYGIthyc+rIXpjzIBPIQZgTEzudsbNLV36abw3/A6urZ4Bm6T02am9qlJip+oP7WkfXAGbdaLAgny3aSFEwhEixO4exvsBgziee82sajTrrNUdlPQa+X/8kD7DvgfNMVXWrBWS+odAbPB+sEdbYMMYZWOMB/8AwzVTBYXOxAJBMzYGGUz8swbwDjTgOXrUcwGUpTpXDVKahSV/3kuIJiQb22BGBKXECAoqVgyyyeY06Kl5YFvUCNwYIBY79Pz1DULIp0P6hAtXUbc0kM3uszPXo+S2GWni3N0KmQJouahRgah16iJ21KxLKl7QNxvvPmfER8MYoeIZ9jS0eY1RAqgITBQxzCOi22FrEe2J7PA+SJxLhozzjQ04FH4U95wF4wpxUJ0qGNNCQvQCFAPvcW/84M4Af/jNjnxLXGtucOQiwTJHW5b7SCNrYeHuYY8E3m2LTsJaNtgN/t/6xtwTPtSZKyRrpuGHsRcW7RjrM5fTaNKkiNUiAZInrbt1jrgjJcKZgDKqFsbEgmJEX3j3BxSXA6WS1HHHrjXWquiurBwkFXgyqshI1DmPzLB3kWxjxXieQBYrSY1GXVUespJJMQEUHSBInUS1yd98Lcnna1GNwPSSBYRAJkczGCCTIH1jHPHwysajVS5EqjNBYqLAg/KCZIi8dcIklhFNi5QXT4rRNI+XsJZlaR7cpAvvG1ukWOJuqx2HqY2H7X/vrg7MUDTQKVAZjrN5aD6QTHYe98fOE05FauSR5SEIRIhzpXVMGNOoTIIve0kDl0RfU6LXgmZ/BoyKqr5GtXqEiDBUaqmnmI1NIXeAwDLN1FXj2ZzcoGZkAmABqqkEn4hQCwHOQYAsIMXY8G8JmvmgQCKb+WzqGkaaqeY321ix7qQO4d8DyBXLiiMs+XYwpVh8Rlm4dtUohadpLRJtcvwVVJYLGiTOoNoU/lMxeYZTaTJuNsc0yVYNY1I5nlhq2uVA0iQIF98BZnNVrc0s0ggFosetP1JJI5lJjtFsfKVQPTUy1Mg80vAU9byZX8pgiD7mPLctphs6zjUqCGu+lC5YgVSbk7AKJYXuSBPWO0Zx7jBUCpRp1KLKhLRIgHZhIV4L8oDDmMwIBJp85mUMVKNQPVkIXeTDNtB+Ub2XftiD8Q8YsadIedTpzUq1YjzHAMkX5tPpkWAsBeTq0pXHBo085Jbjfw0R+zGY/LOlh9oU4LytYadgQbRG4N4+hEj740zfAmrUqKsdJVNbvuAOd2HYn+mD8jSoZaaahKrFU8vWGOwMkkGCCSL7XAA5ScWbSNEdOU5YEtKi6MaBMq0Ul5SQabEaZaRAvBggyD3wO/h+qlRCCxpU5ZTJOkmLFOgkAyPUuK5+H0qhClhrRjE6gCG0lkM3V1UKw6iZm9v3EMnUNRW0hV5iRqAkAyLGxDWIEHobGZ5aqKfl5+BFVqseVyDXsGeJBJBJHewgT1i9xdXnE+Fil4zQDNZSrqzea91AWwSGO/NJA+v0wizqzR++BPlMy6iyF+GBOXf2/fpjbPgtVLKSb6aaqBYT09xaSZjlA3tx4RE0XGG2ZrslNlQLEqLg6m7EtMACJvtNsddNnaYsGXMCWid2DG2o76yZaYme9hgadEg3VhuQAQZXaDJmYIiJi5jGmZzqHW5BamAEBOqHAJGwIiADEgzcYFBdzymE1gmI1ARMBZ3O28TAwl2PuyNMk40gCDq1H0k6jq0mLTCjUL9QTtGNKlFR5bMutlsSD6VAAbrGwAntMYW5FakMaKSNJQgg8qtAiBNiF04LOXApAzcz1gae/SZPcCIw8WNvdUKc/UheURqEAD9o7YpfCuUphWps0PTfRUA2NCouiqT0J1RB9QKiBBxL5jNKlTzDGmnsD1/x/XD3w9moCZjMh0QEE+WkiWkgHbXUjmubC+HXlE4JFJV8WrQpplqL6VkCnUHKzUucpcgEHUdJQiQbyQ2FmUzqfhVzGXWr+JeowKo50gEkuIawENbrsMM+B+JM7nqdSk3kVSsMHrUfh6CXBgASzAKNjEzcxOK9ssKaaagEKDqdEWmo9WwBIkEbTbc2w7jY6FedSp57MHMlRbbe2oXkKTAt7746ocTDhmAIemzK6HmZZi8D/UEGdidsfHrJNOqzKnmUzzRBgSHE9gQPVtaNxhPXy9PLVzVdzUpMmllQFtTe5EAcpvO4AiZjGCrbTWCcIRnCu5zxeiXY+SkqpKqB6b7lmiNRAjrCjbtKZ3gGYr69Dp5KEUqrq0aiY1Kn5osCFsNN8MeM8eY1PMoqCiAzTMgLedSqpupHqY3HLItOCcxn/wATTTyg1OgiirWcS+lzsvMQDdSdC+qTvisLj9BVqkuAfO12UEE/DOgBQR8LTJ5pPMAwuOgA7jAbcRVqeqaT1HuyvSCKpaQBN9QuSe0za2OuIpS0PAKktzVWmNDaRDLAUMwWQJIOnecavmg1SqwqvUeiwb0DSgIhmJvpIAidgBiepLOEe16fT6cvgFzjVFgJTU0wtNygJJ0gONSmSDYRvfl3ixWcfTqIqGVIKVGI8yAFkRY6SCT3MEdLkUqGqmEemJ9VCDp8xd3X2kKWW+nVOA69dqlBmmH0AkHQWJtoBtqSGJLDvPbCt3VFI1G1f+7G2f4hTqywUNMFTEM1yHJmxmNO+0YRZ2n8I9gT/LphsVdWd6jU3JUqWbaYHpKyAYJg9zuSTC3iAlHBEMNxvJFjfrikXg8z10aaZ14Pbkf6E/8AnB/EuIaah82wNo36GYkFQSp3MgWtbCvwq8a+0N/Q4PzoZ65phnOqnG8fLcmZjqCYiOmNDRihwD5hUqMzKSdUsSxIOg/7jck3vJ39pL4FnNDE5kiHWH5YCTNyTvAUbCdvrj5VRKYLIRU8rywmocuoKAzE/MFuew+9hDXIZ31FiKmkEnciQsAGIOg2JvY/WVYG9mRnnkbzvKSU1MxdQpsRGtvcKoJF4G4xzxeqtOlq2gAL9thPsP2wLwzOB9VSTCr5SgtJ0kdTuSRG/TC/j7sRqN0W4H2sPvE4ssHT8ivM0S9JCoJ+IUf31CI+22LrgTUalAUamuqq1i9JBEOFDK5MwKYOqZM6VWSZxBcC4p8OrTI9T6gwF5OnrsLrbY73xX0eFBMnSNVhpc8yC5AMQGP5dMEqLtaSAIZ+Gcqqyizf8SsqtRMvT59RCM9LkSnsBpJEkCY5YIAtBjCPj3jrzCEoBWUc6vzMRaQIaSmm50j2AjEVwzhS1KlRAyUyJKa2IBK/KHA3I2mNjfBZyRpBCpOo1CBFtJUibzvYmAOm98GTCm+T0WoGqZeo9QsdMFFHlpqU73IYy2gHf+dsA18vVSkauXzLOCSvkjWVel3UMINwTIsdlMgjFBw/N2fVT0QpYgC5YXUMxMyVI2CwptuMLhQqVVpHV8Yq7tBcSxAhmA5YEACdtRi28GuxBXuJB6o/1FMkXEHv7jaBhpwzKK9JqlDk0U9NRNQhj6tRBNuh1WUQ0yAcZeJOAnL86hVELrQSZt61MXkzqAvI1RzECfoVygDAgq4ZSNxuDBHUGFP+MBKiibsc5rNGi48lXUqgXnZWCyWBJZQRIYkiSCv0xgnHKlF2c1ClTzHAXQpGljLQNiQ/YkYy1owYGRUYiSNQV5BAWpErqOwqAfl1CLh7n8w9SifLpiqxolQdBlAPXIB0g6lHb79JakMHr6OrFv8AoV5niJWnTOhjVkfFdjr5jKmnTsFViTvJIInA9ZNNQqyoKofUwdyyMIEnV1Gk+lgSOa++B+G1SV0tpaq66C9RbBOmlrlS3WRtsbYYPl9AHm07MrPFNTOkA6CJEwOt59xJOE9mC6Sm9yAxXChQBIRm8yWDKdNmKkAEASIvJuYtjTiAGlyDIj9djI7zgWrnVWmajKrtZEKt0tqGi0WNzG8RtjalU1ZeTuRYbEQACD3/AHxaKwef6t26OfClItUKxO/7Y18T0i1Ul2YrppyVJG4uCB1ge9gd8DeE8xpqz+Wf2ONeLcSDVokLKRPQXMahvFgQQbWMXxoMETKm2ihAUSxvUtpvYRqN7Df5frOPlLVLEwKg9awOWLFgoIBINiN5ve4wOmlkQopuAJ1jTI3YiJkHbpAtjXLOhDqaYfVdibmwElXBAA3tEYjKznbyEpnmAgwdgmkAA76SR8tiLb/zwDxmsUimBqLAll6x8v63+2GmRyKB1pqeUCS3RhfmM7Gen64Az3EhU1MBCs3KbamW4QHsoUavYR3wY5l9FdtKgLgHC2epSpLALNqYnYdSxjooBMe3vig8c1hSUU6B0hnbSZ2VY1Ek7k6gbdWOHH8PPDzVadWpbUFYAxeACWjtzBFn3bENxiu9WqwV+UkERcMmwIPQNuZ3t+XFVl2xH4R3wbM+Sj1Cpao4KUgbwDao7EGw7dztth1k8tWquaarPmsu+ytEawbgG0sP02x+8OeGzWYs5YUUjzHCltJiQAqiSY67AXOKTh3h5KZWstWparqQhweUajqOqV9Q6rYEdcJqSUVfdh4RQZshZ0lYgktI5wxEFQLGSIltiACZkYC4dnFqutSpUKpSIKoEBVY2kSJAPzTvsAIw5yvDfJZgWX8MJYs8SHYDSaaKdREgSrDS1juJK7McQSoGZWKhSB5rhTHeGJCIZ+VZN7nphW0lZJNIZ5jK02RZLNDE03SahGq0adIIWGJEwB0JGIPinhJadR6ZVkur2CwP9u5AN7XAuMO8vWpLWJ1ByoEs8sCxM3IjSSI2YHvvGBON8eprUDM7u5iEBLNpO8LMqADI7kACd8Rf4mKWB42nlE5muBFuVVWCDADbA7iJJK29zjrhjVaI0pUVwSsgVCwj5pRWDEq3U9MUvGKlGk9Op51N2Cyqapcz6YUTFzeWGI3ieZqPUZiwLmAOknYd5MREz1w0ZOaqSNPTptSTPmb1ujJKKussAqkcwB55Pp1NsuAOI5803DiGB6LOk+nUpjraLY0PF6lNyjlRBAJCKR2JIAB67x3xx/xUNsoF91hYt7iZP2OK7PI61/BnSya3LKWR50BWAlrTPWLAiO2NeHVNBKGSR2NtXUfrg7IqhBBNgARM2H/VuT9ALX74UpUiqRPzEH6zDfrgrLZPUeEd8IPMw6n+z+2MM+7NXOkSQOXta/8AXGnDDDnr0tfbbA1RSlVmG4ETOHXLMyHvD9bs/wCapYMAgAW19AkKQRP7TOBM3VioyiRBIKkC5FiSOvcSOuNjnnaiwVmptA0m41mQGg/oD7RgfMUIPmSzB7Wg8w3k9DP9PrhEstlHS4GvAqoqMRCiFIknSL2gi3KsliPsN5AKvqIAvqkrKhZBPLYWEiJiw2vGNPB9TVmG5SRzAWmSZWyzEwTv1Ax3QpxXZhyrRqEi8gdInqAoP6YbbQydlzwqpXGVr5bKp8V6QpITYXMPUY7LYsb+2I+vwwUNSNPJyDlgsFlRFzAMFr3EjvOC8t46qUKlVaYTnUIxJ2N4I/nt1wLxbJtWql2aVEBnMks5uYPzm8L0AAJMDBjwF1dm+SyyM3m1CQEk2G7RZVn6SxPSJ3wUtWvnakGQnyr7C59rCSWNhv2wrNcGEVQAIAUGY7nUdyT8x3+wxQcNo6x5ZV6dDSNRbUpzDDdEcqNCqbgMOY/aIzaTsi2vcyhzS0VBesytpMDLowTUT1rEXXm3QT7ztjjJZ0V1CVswqlKgVaVBVFNLLfSRyoLwXF4N7jDfinAjQWo1P4c2/wBJDJvBLGRAk7aQTBJGERV6qOTVNKiiM7VbohIBWAygBuYdGiZuejJdjku4KnCxDEDSpZkRSJd4u9o0oS1iSpiD7DEV4h4MaTNTVw5IBKpOqbkz1PS5Mnth54bzdZs5SpMYWnTqsmrlmzQuxIGq+n1G0mQADuL8CrU5NWBTeoNTJUVgzmYlZnTqCwDaT3OAtyds63dMgcnSfQVNJ4ElSZWCdxOxkCft0wyyVbeSQwgiJ94t/P8Ang7M8QUjQj/DSVD2Gqx1sG2uftAwjo8SEEhAXDQSO35ojraRaD9cU5DwUvDfBAqHzao9Y5VNwL2+pnp/YP4l4bpUKbMEAMgDl2G5t3Ed8LfDPiryHAYl8u0FkmSp6stzBHbr9sVXiLiNNvKWm4adTWPQxB9vv/TGeTndFU4VZ5xx3iYoFkVR5ogCdRgbg6SY+8b4S0KnpufrJ/v/ABih8RcH8xWqKB5iAkyZLLHNv1WJ9wx/Lhdk8galAvbVJGkbwsSSOnQY0xrbaJNtvJjwr/Wb6zgzjmSgaydKiSIFyJPQ2Fj1wPRp6MzBG6i0e17G++KvjXD5y7KQAQu25ne2Ft7rOisMkMhUBEi0e+9jH2B7dT742fMXLKIVibHoOk+/v74UU6jIOsG2oD6Hb+WO6+XchpBAEA6j36R3t+mK1kG7BR+Hs2EqgmwYbbajFh2v02vh14kyq0UR1YEVBLBbkMbknpNz7W/nLcNJqeUqqSwIAUAS0QWP0EAf4OLCvxQ5x6asoITlWms/EN/lM7mDAFwe8kJL5Lx4pE94Y8P/AIpneo0DUCCL9bzsBKg3kQYwz4gV1LSpDblVUMyT2eLydyN46AYM4txeKTUUVVX0lU0wCOnWOw6H7jEutY1kJ5gqSrEAyQxlb73OpTHdRsThVcgSSiqDTkxma/koT5I5S6x8TQJfSx6FjabEd8U1DMU6aBPNZdIAKVgSwUwJBN9PvzKOsYRZPI01sX0AG1QHlAMES4EAix5u0HFjkVcsCzA6VhoX1mwLAg9/y2vGM2u+xk1OSz4nmlqhVUI5a9mJ8211tsDAUH+k4jcojZ/OulIKMll6prO45dZ+Sd9RXTyzvoB2AgLxHRfKa2epV80qVJLvcXloY9BNtpIw0/h7xQ5Si3mrIrMCBMBQQFUG2w0lf8k4aOsnHc8fYYytAeb8H5ipnPNFHX1kEhEJ0kyBzLAOm1zv9BfGoAYqamvRyB2kEub3PSw3PVYm04vDxNCpSmrKwbVzOzAXHM3UIEg2PWIxNeKeFhHNM1BWaoXqFrcpIAGpulzMTAAth07prIyfk88emw0qwdyToOhZYE7So5ip9jPfAnFuCvloaoRrefLpj1MmxLRsOgFy3tE4ruEqaJdqoPwzpsCCwAGqJEmW5RM9cRXGs9UruzuRqO4giP8AptewtFgPqTi6Hka5KiQsEgMflkk2mbgQBfqZx1w+sadYdA36H/3hJVqOoBsARFhG09OmGVGopQHuIm50nv336dpwJRp2IPc/xMK4gcxIuNwb7djO3vgCpxPy9NREBDqWDC6h45wV9wNUG9wQRgLNfEelzpvJ5tovO2xj642yRAqFJBpOQwW9wZYiNwReG3EA+2OiqQ9m78WLEKZaTdN9BiQAJB2AuI2vg3jfFGMhWt6TBBv/AFwjo5ZiXYagxJFokXOk7i/uLYOyufzT8tUpWLEKpqBdQvzTUswtaSdm3wXFWMpOhh4YNM0jRDFDUZfNcQQu4B5jEgE9t5EnCPizCpmCEGmmNJsskiATCgybRPvuRh3m0pK5pK/4VmDHSfiUmkjqeencddUdxgvhlR8qumrQUSwCPJKOxHKQw1AkAcoiLHecdxkN2tpJ0sv8ZXrDyqQ/NeALgAWJPWepkntg/M+IkpAjLB01gA1GI1FSeZYBkBut7joMdVETM12ar5z76NIXoDAJhVWSLn3GxwuqUxTguiqxMKgk6elybkgfbbDcgzFYG3AsnWzY5CKaAAGoxAC3M77mDYdbDFtwnI5BNNCrUArMzskjQuoLCo87EMxKiZkkEybwy1KqhKtdgEDA+WNlC6WIAFpI3vNvbBPh/KmvXFeqdYpnlVhOqxMGb8pv1uR0wjaim2dKVIqeHNUZQ00ghTSUVCAHAggMJiSDII6zhvlBpVe4mFF5PWBYift+mEb5qmlYShWmRHmLaGkRIielj9O8Bjmqgcy1SabJOkWV52LEESLWAEA2sd8DW6VmV5Zl4g8PtVrI34j4QqeWEcsTYySNRjmcLIiNKkz0wTnOIUcsTSBLKvK4ZSYLLLIGjS7N6gOnNMWwMlY01qh1Ar133A2X0rc2sdQkdb9MBcYzboRRoqtZiCzByDpFvYbwDEyRG2BKp1GroS9zoKr8ZenVrFQXRxTZCWEQFYhS0lmhTq2EkkEAYXcI4yWqBTrrJTfWV0j0IQVkgAAbbzJEE4UpV1CCzK3QEh4PNC7jTpm5vzT1vhjwCsyB3R7VoB0yJUXBMgSTMz7k9cbIKkbIow8Q5w6NLMddZyxAmSJkiQLSze1lOI/PrpYgcyj3J+n1+mKnjnDDm3OivTVkWCGkTuZUgR17iMLKnB6yA1qtILuFJIIn5TAPbaRBPfFFJWLKSuifzMwReVkk+/zfWLfrj7kKsSLwfbHyshQGxEgCCd7yf0Xf3wPSqaSGuAd8UatCdxplqR52Fiq8p6yTH9zjTKudVGbFWpjfYHzAN+8j+eCslnERZUFmME9B1na8X2wsqEmpU7Xg7bbfcG31wqHqkh7nRozDkEaQoYg+oT6rHcAnV9AcM6xik4KgnQSbSJAnsbdfocLqdaWUMQzMpk2NxAb6AiTB6z0xyapYVYuqLEL1HXT72t7T2xxTgHymcDA6UVQebnBO0ww3BsTe3c4O4fUdC9OnpZdykhgd/wD6up91Gq0hjhTkQ1V4IUSQWOkHSuxgGLADbsPfDHLDLiooKMt/mkgRpMx8u9gIi2OoCyHZKiaik06bQpAZJBCk9ntqWOhE95scBvRprWWsVlqemASSGgxI+n9e4w04r4kpsVV6TtWFRSlRtML6QIMbEAg21SPVviUejpmQmocvUgDpbaPb+eBQW6wU3EeHK9DzACtIsAvMCtO3JyW1Dm6KdOozMmTeCZhbsrAjzCsSNweXVI9Os7ieU3xLpnZGktBaQZnlNiBvMap+hnbBHDFKOzQCrCCwINjedV4M2m+wmcS1Ybo0LOpKkXGUzFMDTVXWrA6lgXFw1531fupEYMz+UppTAy6kNMjUyhomQTqiDoZlN+YXmebAuXLlWqUwVLA7ySHHQQADczePpuccJLAlqxMiERiYmZlpuWHtc++5wqW2NMztKOD/2Q=="/>
          <p:cNvSpPr>
            <a:spLocks noChangeAspect="1" noChangeArrowheads="1"/>
          </p:cNvSpPr>
          <p:nvPr/>
        </p:nvSpPr>
        <p:spPr bwMode="auto">
          <a:xfrm>
            <a:off x="63500" y="-741363"/>
            <a:ext cx="1524000" cy="15240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4" name="Picture 6" descr="http://t3.gstatic.com/images?q=tbn:ANd9GcQdb8DvKvED0we328yj4KHrHFeWmevMR8e-XzRSZEmoiYl-MufN"/>
          <p:cNvPicPr>
            <a:picLocks noChangeAspect="1" noChangeArrowheads="1"/>
          </p:cNvPicPr>
          <p:nvPr/>
        </p:nvPicPr>
        <p:blipFill>
          <a:blip r:embed="rId4" cstate="print"/>
          <a:srcRect/>
          <a:stretch>
            <a:fillRect/>
          </a:stretch>
        </p:blipFill>
        <p:spPr bwMode="auto">
          <a:xfrm rot="19959965">
            <a:off x="5715000" y="-3048000"/>
            <a:ext cx="1828800" cy="2438401"/>
          </a:xfrm>
          <a:prstGeom prst="rect">
            <a:avLst/>
          </a:prstGeom>
          <a:noFill/>
        </p:spPr>
      </p:pic>
      <p:pic>
        <p:nvPicPr>
          <p:cNvPr id="2056" name="Picture 8" descr="http://t0.gstatic.com/images?q=tbn:ANd9GcRyqNpN_aBI0mr6ng3wUCNrUorXInmUc-3sA3q0Nk_2n9AaNDcDtg"/>
          <p:cNvPicPr>
            <a:picLocks noChangeAspect="1" noChangeArrowheads="1"/>
          </p:cNvPicPr>
          <p:nvPr/>
        </p:nvPicPr>
        <p:blipFill>
          <a:blip r:embed="rId5" cstate="print"/>
          <a:srcRect/>
          <a:stretch>
            <a:fillRect/>
          </a:stretch>
        </p:blipFill>
        <p:spPr bwMode="auto">
          <a:xfrm rot="20994484">
            <a:off x="6019800" y="8525878"/>
            <a:ext cx="2438400" cy="1732548"/>
          </a:xfrm>
          <a:prstGeom prst="rect">
            <a:avLst/>
          </a:prstGeom>
          <a:noFill/>
        </p:spPr>
      </p:pic>
      <p:pic>
        <p:nvPicPr>
          <p:cNvPr id="2058" name="Picture 10" descr="http://t1.gstatic.com/images?q=tbn:ANd9GcTTs-hPfLUUTcDIXMytN4WF9th0Ld6TD8ztZk6pqpwFaTQCq0xoNw"/>
          <p:cNvPicPr>
            <a:picLocks noChangeAspect="1" noChangeArrowheads="1"/>
          </p:cNvPicPr>
          <p:nvPr/>
        </p:nvPicPr>
        <p:blipFill>
          <a:blip r:embed="rId6" cstate="print"/>
          <a:srcRect/>
          <a:stretch>
            <a:fillRect/>
          </a:stretch>
        </p:blipFill>
        <p:spPr bwMode="auto">
          <a:xfrm rot="521370">
            <a:off x="0" y="7239000"/>
            <a:ext cx="2705100" cy="1685926"/>
          </a:xfrm>
          <a:prstGeom prst="rect">
            <a:avLst/>
          </a:prstGeom>
          <a:noFill/>
        </p:spPr>
      </p:pic>
      <p:sp>
        <p:nvSpPr>
          <p:cNvPr id="3" name="AutoShape 2" descr="data:image/jpeg;base64,/9j/4AAQSkZJRgABAQAAAQABAAD/2wCEAAkGBhQSERUTExQWFRUWGRgYFxgVGBcZGRgZFxcVGBgZFxkYHCYfGBojGhgXHy8gIycpLCwsFx4xNTAqNSYsLCkBCQoKDgwOGg8PGiwkHCQsLCwpLCwsLCwsLCwsLCwsLCwsLCwsLCwpLCwpKSwpLCwsLCksLCwsLCwsLCwsKSksLP/AABEIALMBGQMBIgACEQEDEQH/xAAcAAACAwEBAQEAAAAAAAAAAAAEBQIDBgABBwj/xABCEAABAgMFBQcDAgQEBAcAAAABAhEAAyEEBTFBURJhcYHwBhMikaGxwTLR4RTxQlJicgcVI6IWM0PSVHOCkpOjsv/EABoBAAMBAQEBAAAAAAAAAAAAAAECAwQABQb/xAAiEQACAgMBAQACAwEAAAAAAAAAAQIRAyExEkETMiJRYQT/2gAMAwEAAhEDEQA/AMd3RZ4Hdo0KbrOzUh9IRW+XsmojOpJlnFrpR3zKxi2Za2LwsnLj2XOcMYZo5Oh7OtAWjaSWIEZi1oJViTBaZhTFFoOcLSQ1suumW6o0Eyz7QbOFlwodUbFNhCkuMYnKVMdK9GSXZynGOVKeNBbbsJNKwBNutYBLGntrAWRDeGASpFaAxsbhleAKJSDrC657pJ8Sgz4F29Gq8aSVZ2rjTkG3wskpFY2kGSJhAFd+hLvj5QHe98FCSkEgtxHllxiuZMAc8yQCxMJ72tYNXo2A5xaKRKbYFaL32EkupyaZMMxTlupGcm2ha6ZQYZZmF8hgIMl3dgwinogxKi7yTDW77AkKqThgM9IPTZNE+fA4xeiz5gdZGFbCkLp9koQ/VBAE2SpBfAg0jRfpsCRlAcyyOd1YCYWKrNeWwkjVscfWGlnvopappi5w4D5hXartxIhelTEwbONrI7RbSSMxXI01454wHbLx2iQ4JxZsuEIpFsAI3b3htaBQEAEGjYvm3k0F7QV05FgEwPhyiH/D6QXID8IZ3PIT/wBMlKv5VVSRoNIdGxBTFaGODguOBpEZOivg+aXt2bZW0nBRyyO7lEbBdRUxpQ1IOeW8eUfR7VYgkEEFqMQ3tHKSCA4bZBwYA6EgMxgfkCsS6ZZXZ9TuwCkkAsD9FX/fjBVluohTFIOeWBz+/GNbZpAVQkDayOLBjRsYOVd8tgTtADFhXewaozjvLkP7UBf2YIlqPhAABLZ5hg+Ix8od2i90oOI+n3L/AH84CH6ZNdsiuuJNCMMKYQPetjQojZmuoAUbiz+kJL/nbB+aLYZab2B7tjkonzoTyy3QRdl4OX3DzjKTZS0YeJqOC3Aa5RfdtsIUl+J8iHiKxeZbRTUo6N6mcNkDrp4h3vDygZE0DaAqUgvuOAHxEGOpj6XDKEYI8meJuTPkdj7WITKH+mVrzJiyfaEzZZWoNujrhuF5W2qj6x1puyYsbKGKdRHkOFcLKd9MrODmkRQiGFou1SCxECqlnSGAjlLpFM0xInKORIJqRQQrHQzuRVQ0b+7LOstlGe7NWEAA92+hqfMNH0a7bJQeHeCHEZpzNEYUU2O59oOWfyeDZdypTVg/CC9tqZbo8nT6RlTLgM6SlCaJTwAxfdCsoCiXNE4AHD8wXa1urPBy/KFc5Yap8mpF/flHKNs8t84AFvq1xOEY23T3cYAnHcHw4mH9qWASAcunjN2g16oPvGjE7iZ8umW2RTADID3+8PLus4VQYu+6M2qczRouz9rrrm1HipnY0F0kBj6b3g1N2gI18t0E7YITo9K1D74uTaHSxOHzHOgWKJtgqEjP2fDrCKzc7401bjuFYYrmDe9Kni8Vm1ip9h9+EBBszdssIBJIZO+jxj70kMvaGB941faK3k0eMva1uCD11rBOA0HPzjQWVe1LSkYkOP8A0uITyZYIf9+vtB13IKVjz4s5POBdFUrNNctqf6gNrQ/EaayzaYceEY+TZmXtDBgQxqDTAQ2TeQ2c/PryiEullZO97d4qGmHAxRZUrPi6A1gaS8yYA5Nc40Qu2hb03jagwiCU60AqtolMcTgKYaVxw9oWWi9phUQpTnUOODNlu3wRbVkBILPida74VzZQelDDtCWEyJ4WkhR8WL64jHI1xaK1zC/DAYgNmCTuww3QMizKBf3glMpiyn0arQUmc5InZZykkY82LY6Q+s0nbSlhm75EjljQQus0gZV4/YYwzkWpmAD8hju/eKJL6TbfwOuycRLmJcqJUQmjFRLAqbLE+fk17iZon1hXY0bSgdkJIIq70Ma3vBp/9g/7oeKQ3o+b23s5MMky0FnAAgiwXWmzSAg1UBUxprxllKXGUZO3zVLfIZxP2q0R8OzO2pIWs0/EBzLoKv8AlJVMOYCTl1hD+TYpin2UjZfEkV5EvDSTcE1KgxToWSFPUvTBsN9M3hNsp5SPlM6Qor2dkhRoxBcHgzw8ujs1Pd5tnmbDPt1Ab5FDH1RPZmYpA8YlzSGdIoeKWbDy1gmwXKqWA6gTnwGRBBf0jpJtVQ0aTuxDcthKUtLRQMeWriNDKw0g0AMU0D1pr7CF1vc1TTi/zGWUKNClZXNtDFq84W2i8xVjhr8PAd6zJuIc6sfnD1jNWmapJ8dTvfHSIqLb0W0lbNFPvJ839YWzrYesIUpvNWFABUtx68oj+tJz4aVin4xVkQxVLTshZUNog+EDAb98IpyiSaZ166xhrYphMojRZURqCKPw+YDtFmYFWJJ+Mo1w1Ey5NsWTZjq4dNGj7JWFS5m564+8I7NZiVvGy7OTxKQVfHODJ0RSs1Um6QAzE03exhTPUEKIz3nXdCiydt1zJ4CO98QJSESTMDJJSSdk7TAguQMs4c36e9kiawcNVNQRqH+cM4nck9oak1oCM18S+vwINmXX4AWcnVh+WhPYbWiWDNmHwpFH10pFc3tWuYlSx3qUJXsbSpTS9v8AkJd34YRzcn+p0Ul0VdpLvUhy759axlkqrWN1eM/bQCQXOOm/1jIW6RsrpmPxDwlaBKOyqxID1OyMoZy5TnHeN7GBJEqhpiKcYaWRA2eHXxAkWgGWViNkiuX2gaapjrWg/AiEy07JpkR6YwLaraHcGvtC9KXRpuzMoLmMMfbjG0npALJY4O0YTsTNHenKkau1XjsqZg1Kv6GunzFYNJGee2L7Rd9XxLct8BT7MCSQAIdmeFpcbm13vAhkJfH96decNoWxR+m04j0il/H10I0hlpTL1Jx8soQlSdrDPDLODwCYRZpiTRq7vzDBEsO+Aaj6mFsiWAdrKD+/BfUdZQE0M0NbCU7SQHfhj5+0NHHRVGfk20jDmR6NpDL/ADgaf7RHeg+WSm20ElLwHMsgCgGcHNnbljA0gqlywCCVtVm9TFQmHaJBIwoxCuMRgnFWVlTY1kg7VAlJyrXmHg+XPCQDTxV3lsjCNE5RxqBoB5UirvmJKag8sdRlB/Js7wOpt6ZO3nnC60XuwNen3wptluI5YPCO03kee7PlCyk5DRikahPaAAEklxXADkKiJy71K2DkCrUBpxjIS7btVUl2zVQcHLPDKwzEJFEmudFppk5OMScJMf1FGgtUolJLjLDXTdyhBel0lipwQMWI1Y1HGF953+pwNqgoeG4aZxWL3USHFDho1KbutIHGMlaALXZWfxAg6ZaUximzSWLnBqYVP2i68LRsuC+NGZtGPmIDkWpxTHHeRg24RoRB6Y/s8wIGu1i2+KnBIATmd8KBeBzJw5VwYQXZLUHHFn+Y44KRKYKOZxjQdlFoUlSCfEQRvaoLb2hDMXQ41eFdmvBcqZtIJd8m+Y6SsldG2sP+H3d2jvpU0o8W1sjDF8QQW3Q4vLZlSlgr2lLKjk20qpLCMwjtdOKKkIG+pb+1OPMx1ns8yayyFEEeEroTwSKIEclJ6Fbigyx3fJnylWecW2mIILGlacCBFt19hEyXSqcqZLJB2SwFMPfJsYCFjUpLgVyd8uBccRAtovi0SfC7blEMeCsFcwDBcZLgFJPoz7UTZaEMBw5NGKtaXIONCI68r1XNV43HID1EeqU4A0+0IlXR7tl1mDo4YP6iL0DE8oFQvZB660iv9b4Sx8uFDDraKcB7XaSlagcKt5+seIDtloM+JiEuR3ytoY6PFiXTuIxyNMo467Nv2Y7OvKM7bYksne2PJ/aIW2apBIUfzC2daVTLvQpM0oEolKgMyScQOZgexLUpa5XeInBGzsTUOkKcAtsKZTVxbEGEVu2B1dDqzWxSmQny6whnZ7DMUMOeXB4y9kMzaOyWOT4Ud34CGt0dvpkgoFokTO7mv3a1I2QoJLEjJQrlhHJtvQGklsPt0kgMrfg+6FEwZRt7aqVNSFpaoBD4FxGavdIThTHqkUTtC8YDZpuW/wCIkZhFeNIHs58XLLXWCbR9R9IneyyWiNnthB2x4ykuEmlG/HpDj/jYf+HR/t/7YzVtsMwrlrkh9pgsvROyK7WnDjrAn+cjUf8Axj7xy/xja+o1VotYSGJc7st9GaBjbmx6/MDT3YmnX2hXaRoYWeQaMBub3GGLbmIbJx1WKZt85DzMJ5ElRfTDjnFVtX+1dw+YCgzpSSDrXeTmpG9n9YVT5+8cvtFRUXrXT8RCehmq8VUSTkHWaYlhtNR/CAnLlTP7xdab7SPCEO9H+yatxcwkQBR38ndmauLRYVBX8RHWmsNYvTyZLUumzrnhygg2Q5OU0FMzg75VAHMxBBTUgGlA9BTWp8zEFWlRcDTecy1dHMK6CnsIWp8KkN9VaMPzppEJG1tByzU9YFu63Eqck458c4ZXklpiFAeFdH1IFRzxhU/h019OQkKdyXfDg+WjmCU2B07RZKsiM86/fhAF4ky5stQolXuxI9H8ouvJS0ALqQkuwf6FM7cC0FtiqkeTrSpJKVDec35+UBSJXeKA9B94ad0mamgcHHXc2984UWJfdzShiSaAa6Nxg2Ctn0Ps9d0pAYpBehzfjrBt5XYvvETJE0JUMUKqlaRlSoOh3whu63KQfFLJphl6Qxk2pCy2bvsmhHCO9Vw5476de9gtMxARK2ZTk7StonHHZYOA5zrB8rs4kSEoWdspDbRz/EFWS3pFFYYPpBVrtAUhkVxw0P7wXO0IoUz5lfdy92XTh7Qss6tY2l+o2Zattq4ahq1PCPm9vthSojCtfhoROx6rYZa7ewJ/fQQAm1+KmnI0fzeF86YSGGr1iqWXcPwisVoWUtjCxXuZc0k1SS5HGHk+0hQ2k4GMWuZV4bXbbinwnA4n4gyjoEJbN9/h3PlnvrPM/wCoEqSDql3HFi/KH8qyWSzLPcoSZqqUegd/E9BUCjYtHzy7gVT0d25JIZt8fRrouIJJaZ40KG2mhYkPVWKlZOGAqBm80m2POkUXVdoTMX3wZKiwOQJr5PTm0eWbsapNpEwzlBKVKUkJLbJUXIC8Ug+cM7XKUraQ6V0LoOLbtIRm+58p0/UBQE/UncreNc4Zpr9RE0/2HV+zEol+HwjIaOT1zjOzbbtpfTSkLLxvObM+o0xb2wyimVNo4OOX3hIRa6Uk0G2Sc6gAYMtk/Pn8fHrCqQavziNvvEhL6Ev8jh9oDWysHSFV93uoTFBCmBY0wcCuGu+FH6ubqP8A2iCbw8bEZ14E58DEP0R6EXSVEJW2bqYC2urYe8CqVx5wbbEqck+RGPD8wnWvxMzUPTR56dyN7/Ua2aX/ABBtnFt1fb5ii3WMEOku2mhwfQg/eL7D9L46Uq7g8jSB5kxksQz+HNwUqbDzpG9VR57uxVNS+WDDA8Nr/bURSNPzhQwbMkHaJGefqC3N+cDqkNnvenlxG7fCthXSkIeCJd3hwBj1U6RWJgHHQRKXOCc69YxNsrRdaQlCa56QpmEvQU54Qw7rac8/b7RyrIGJOQy4P7COsFCtSNlQODnLB40NrlbdjBcEoIUMcAQD6Rbd/ZMTJG3MUraISsIkpC1pS7BSgVClCKAwjvubNs6O5SralrfxMQ4BDgpNUqdgRk+NYWMk2O1/EJvhL2dCh/Adp3xZTU5P1SHF0yxPk7JAwIcnHHWuRiiYkf5ctSgPoOeBwGWP3ifZWYTJUatgWGCs8umEPZLz/Yu7PWp9pKsUY5YFuYOMVXhKWm3IXLSVKxAOoDk8KvC67bfsTNouyypJP9yi3W+HN52lUpSJ4B0c4eIDPWB9H+GglXm5/wBSWoE7nbyglUiVN+lVdGqPkQjsXaRK6qA63w4s1olKIUKKGD5dfMLI5F+ytAYeLfifWIyrxOG+oq563RCbeRdXxnxgNFp2quGzP39YMQMLtSj36CQFIagOFSxSRgftGEvOyolT5qWGwlawAcANo7IHJo2cq1A+AkNqaMcjGY7VyT3m1Q7WLZnM+xho6Ys9oWi6kzASghJH8Kjj/afgwvtFgZ3y4iClTiAG8vaL0W8LTsLSD/VXaTz3RQkZ6bI3fn8xKTPCd59mhjbpZToWwORGUKpk4HJuUOnYKo+l/wCFV2CbMVOOCBT+5Th/J4+hy7AUFWwQkrDOwywPJz5xjv8ABqeDImgfzj2Mb8jxRNfR3vYmuPs13Mxc2YvvJi3BUrQ5AZYCKr+usE7ScToWwp7cqRoJhhXa5u0WGED1s7zowF4yakkMRu11GXsYBlqBThhj1xjYXvY/C5ZsnFRw+0YC2zDKURk9GwrkY60w1QcmZSmh9oUzrcEkg54g8X9niuZeTHcSfLWA7wVt1G4EZgwVEZy1ouu6rjQ09Ya91vgS5LNQanpvSNB+hH83tAlLZSEdDW3TiMU+8IbRNrg24/Eau2yTkT7/ABGZt1kfjqKNx19489dNfUMLCugKQ5Z88WIb9optaU1xSd7s5AcEsMn1dscYHuML2lJajaOMmfdB9qsYSHOJ5AGjsKZNpQDntT0YJKmAiYzjLWhwYc/xuiidi40qMTTUwSJoqBVi2uPTQ+snZvalBZo+vEudP2jm6F6YmZLOIpxi6UQ1cRGqtnZphQuPtwzaEdsu7ZJYM3p1rvhfSZRf6V2ebRhjg9NImmYAutAaMWbpohIQQWZ4stconeTlHMK0xha7QjZSsL7ubLSyVIUpKmD5jDEtrFXafbtFis82b/zQl1khlKCiUpUr+ohKYBVPQCnvkqKUqdtWILKyIcQXfl9i0JUz4Av/AGvshssVHnEXaLqrEt724S7KJb4lJNaNtA/EOOzlqSmzrqHKnYh6PnoMOcYm/J+02lKddVhlJvcJspQA6jQNk+baRprSM7atpi+VOBSpjXbKh5v7w0vW91TbKJQJJ2gWamyBTm5hbYbGaADQ+jQ3XZgnnkI70kweXKIyuy+ZU1ITsAMACDTSHcqQjIlPCo5vGJm3d/Fgd0XWS9p8rPbT/KrdoRV678ISr4Nb+mwmWAsSlQLtjiScnMAT7KUIKjh61fT3gSXeAW5QqhfwLLKD5OfqqMY9mXgSNhYKXpWvX5jkwtFAtXL5iNutqZiClQY5FqfjlFFo8MLrYcdcodCWCzQxIx9vaIJcZ44j7x4FNTH8Y+vtFs2Xj0YcTTPJtUtmBSEdqT4sG9oapLb4FtVnJNA/GGg6YJq0OuwXahVlnMzhRAI3R9ul3g42ghZcZB/bjH5vS6CFCnOPpXZztqmYgS5ithQoDkcMfSOyL6DG/jN5Pt6jghfMAe5EVyZ8x/pSBmcfbOFMu+GdyDoPiAr07Zy5YYVOLDhGbvC+kM+1FvSiXVYpy9OUfJL0vbbJpE797QLnq8Ro9BkIRLmxohjozznZf+qJDHkYMu8FSh68IUSg5jSXfZSgbzX7B9YebpHY16Y6sFmNC3hr9uuMNtlP8o81RTY5DISNWpxrB7p3xkbs31Q+nylAOTyBeFVvlKUMHFcg/GHsgFehGRHx7vFdrsCWZgSdQCfwIhJUGMhd2RlI2ZqlVqHO4A64Zxbed/WMjYmeAMGU4djQHZxANMWivY7h8gpn0GIBwyeBL+/wwWSkylNtJSFk121DM14RXF/LvDPl09Cu9LvCAJsmYJkpZICk/wAKh/CoQZfl9zf0MkywCNkJIOG2CoFx/E2yS2bwfa7lFjsqhNmqnTZxS5ODp+nZG4UcxZ2dR3QUmckLlLZWyQ+ycCQ4pFfNkPVCPsVeU60zlIExR+nZPdS9gAB1GYpOy2gABxh9f13mWpKjTbFQMlZ/PpGnsq7NKS8tSAMWcDzHwIyHaLtClaglwQKUqXOYbAwJbekPHm2KFyHV4X/HOCESAcXJz/MULmu5BDgPpT3GcE2GWHdyH96tQ5YQEOyq1WVCkUScdfRusIXyrGNlbA4HUboY2mYQSH4xGSvwq1YnyIjPN7NONaMetCfoKQrZURxAYxBBoWAA60xiy1FlE7yeZb5itCSRGlsj5GMhQAfNwHiQW52id3lAswsBy684jMmdekTGqhouoLZs3zAqmJ13674plT8jmMo9lTDjhpBSOLJlnBTss7+8VoUuXQupOmPlvguWXicuTUv6wPTQ/lMVz7RR3oflqGBLTPz6fKG9uujvKod2amB4iEM6yqQWXT264ReDTM2SMosjJJJc8oK79yemaISp4aIBLQ5MP7oKSCcsx86xV+lru3U9oskTA3H7GL0WgD2/eFKC+bYzk3W+Ap13qSXDmuUaFclKhkDAc2zNj1wgqQrimKP1s0UdTaExHvFGtecMF2UCu17/ADFa0N0P2h7E8lCEpP1RC2WRLJKQ2L/Ee9yXwg1QBA4esC6YfKYNd1kCaqxow4164xp7HZgSDkGjOSJZKgT+0aOxKaU+pA9B1yiWR2aMKocA1JO4DnXrjE+83eoiicaprm7DkwiOyn+YxCy9H0GySNlIHk+Q9hEkyAcK88T1UmF8q9ApRDYUA1q20eLQyTPAS3qPiOlRLYvvGwApIHPLj1wipXbJVnlCXMDlI2QomqgGqAKmlMOUHzJgO6E1tu8zZiEgCpruAw5NCY3To6atC6w2efbrR3q0kAfSkj6UvRShgHZgP6dA50qbKFySwCdlRTXdiTrmYLttxTAqSiQvu9l1LViSSwLjOgwyYNhAHabs+qemXZ5RKEqWpc1QViAzimRcUj0I0kee7bFto7LiYgFC9oLG0ggsCB/VrTBXmIzdouhaFEOvgrr2ePqt1XMiRIRKQGRLds8cfMkmEt73cFPCSKRZhZKhgcMOH7wwspDtrnhHttush8fIV3H7xQlDJf8Al94ztmlK0U3mGWWw+8dJl+HiGfjFFqmklzjxfhXlBMtiFDI4H+5iPWIz6Xx8MjaaqIOIP3/EeyVMloKvKWy+Xrn1vgJGPWMWu0KFTagcvZ4BtC2UN+UXd5iOcC2tTjeIMVsWT0F7bB6YaP1jHIm7UVS1OjlFYNYKQrYylT89NC0HSZwzrCFU1sX1iyTPY4muUBxHjJGiRPFAABp0I6ZLTMDLTtBqnBuB/eFkqcpTEYYP+KwStTH3z/AifCumD2zswzqQQ2QavmTCmepvDskNTD5/eNOm26uBxECW2TLWHcOHy15xaM39ITxL4IZS2MX7TnCB5oCFFzXLD7+kUm2NRqZ74tVkG60NUTKVxyi1M2leUK5M7EwUldBWFCXqFKFoFmKIeg64xaAXp1wiJXqIJ1g/e5+eHxEE4xe/WMQXK8J4u40P5gMZFybP4QoJxD03VIMNrtn/AOkQcQpJbz/eF9knEJ1D1bUYFufrEwtlAh6kEAc/yIm9l46GyJ1QBr7H8wd+lML7IPEimj/n08ocd8P5oiyyL7lWQGUXGKnzI/hGrZnByAINvO8VJKWJfAJGJU4DJ1JJ5UyEZuTfiUVGDioYksKJBySkHEZ8YFs1vWqd3qiAVAJAByL0GiQkgqVyqTDeDP6RuxawEAKIUsuAAcSMQNRlDHs0yprmrDGMN/mySlU0FvqTLB/hGD+Q5kw+7E3uAasAAAdXzHGFSp2wS2mj6NahmIElAE0xqPOpgxKwUh6h369IAkzggTHIA7x0vpsj8xs96MngKmeFJhUqW5j2137KSC6xnRwcYFs9oXPNAUy/JR46CJu2U8opvax+FxXUnB4x1pmjaIJDmjYinGNxfU1KJJT7CPmdolErzZ8ecQaVlYWTvAUCmwpTCKLMoqcZseYp65QyQl5ZBx3bvuIVTpvdq3Fg+lQXhOlwC93Cz/Vjx6Y84XJNYY3mdoPu82LH2hbt15RWPCcns5RileMTmHCB1rzEUSJNltgU52em/aJrb4gKVO2VddYRelY4/n8wzjuwKWqJykAkGD7JZtpTbOdR8bzxgCxrZdOjQ+dI0913dUkhkpbmSYlkdFcasrTZyaAa8KUx0xi5Nhfc2WZegbQeuJhsiSWYBsAw8h1vMRtiNmgqrM5cByiCZcTrsoBzB44/LenGK0unN9wJi6bJLknHUq6cxQrHB+TtFEBgtvsm2HI2TvYvudWEZmeNlTDWNoK/SXGhZ+WTwmvW70zHKQyg+52yI1jRjnWmZssL2hZZy0ey7S2EDTFlI2cIFE8gvFvNmdyofyZox65aRehYPz0YVSlE1BglFoZiDxhKHsMYO8SSh/hojL8Wn2/EXyFsW63QrRSLISEEYUFX8qfaPEKwGTgOctw9YvlyxUOwNOcXrstA3mGxeEZZbCLCvZbd7fsfSDdvdAshIBrl8dHzi/vU7/KIssjJC3IYOQQKMMSczoz06qVd1tbamzGNGS+A4DTIDjvjLS0qyekWd6pwDVsAcI3vGeUslGlFvKiHNEgsN2QA3484e3LbO7KUmubVqRg25xlq+cZe7ZSlqY4pbzO+Nlctyl+8URg26jj8NGbJS0aMds+j3LaRaJQQVFKmxSWOWDhn3GJTrrsyXExc2Z/5iwB5JApGas9oMvZNUsKHM8oNtVqKkurE4cMHMJDLSoZwpjeRZ7Og+FCAatTSLp94gAs3WsZIXgU+E1GRdiKY8IDtvaMMeFK54co5ycgUNbztxU4NGwOR6rGeUylFiBrpCq8b7KltgdR11SBJ8zEglifKoJHqYTzZRaNPJnAAhWdBhGZvyeG2XGOWVfu8L7dNLljjh55eULbVbHVtA4kuNytOBikMYsslBBtbpZ8CYgJ0BJmU5RSq04RZQJOQRNtNeEDm0UihcxzEYqoJE3Iv7ysXyJlR6wA8HS5NEtia+tOt8dJAi9jy7LNtzRhwOrU9Y3VklOwDskuN7AB2yxeMddqNle0Kg7QfcHr7Rv7tlYK1ALdcow5FbNsNI8VZykEsN3HB4VWpQCS/1K82HsN0N7dOqQA5yhVOo746mvE9bonRQW92TjQDLSPWSA5B/PlBaVAOzcThEJqknGr6UiiAxauYlVNoPvZvuIFnygzEB8jqOIiy3XcSTssx3e9Kwlm2hUtWysFgaPlwf2i0VZGToXXrK8Royh6g5iFcaC92WgLTUjHgen5wgEaYPRkyLY2ubHnjyjRKuAlIUAzihw3xnbrJaNjYr62wlKsQG8v2iM3srFaM1PlKQreMovs63DgV0+IbXnZgoOCPn8wplSGLHAvybf6vugWNEJSau2/8w4sqgUsGYP8ANfOFey3Gnln7wdYSxKfL3+IRl10MmowA3v5MIj3KtYi7El8aDjWD+7Og9YnRQ+TS5pDgEsRXfEEx0dHpHko1XZ6WFzilVQBQZUQCKZ843fZycVIWpVSlWymgYAB6DAYx0dGHJ02Y+BSVkqJNTTHl94styzSunsr7CPY6M/0uB2sY8PiMleMwsBqU5DefePY6L4yM+CHv1EVL1PuYfBAEscSfRMdHQ0zoC28UsjgVN6Rnp6q+UdHRTEJl6Q2qRU8dHRdEZfDjlE8o6OjgIgMYdWBI/wBI/wBSvYH3jo6EnwaHTRXOkevzG/l0cjIADhHR0YZdNy4hdayyjz94VBWeJfOvvHkdCro/wmtPxEZ1Hjo6KrorBFzDSuUB3xZkmW5AfD1H3jo6HJyMzLUe7XuJA5GFS8uAjo6NMTLIa2UsqnWEMSc82j2OiDLhaFGm+OUa8o6OhQ/SdmqH/pf1EFSaENSnyB7R7HQGURfaBVsnT/8AqDv1KtfQR7HQo5//2Q=="/>
          <p:cNvSpPr>
            <a:spLocks noChangeAspect="1" noChangeArrowheads="1"/>
          </p:cNvSpPr>
          <p:nvPr/>
        </p:nvSpPr>
        <p:spPr bwMode="auto">
          <a:xfrm>
            <a:off x="63500" y="-825500"/>
            <a:ext cx="2676525" cy="1704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4" name="AutoShape 4" descr="data:image/jpeg;base64,/9j/4AAQSkZJRgABAQAAAQABAAD/2wCEAAkGBhQSERUTExQWFRUWGRgYFxgVGBcZGRgZFxcVGBgZFxkYHCYfGBojGhgXHy8gIycpLCwsFx4xNTAqNSYsLCkBCQoKDgwOGg8PGiwkHCQsLCwpLCwsLCwsLCwsLCwsLCwsLCwsLCwpLCwpKSwpLCwsLCksLCwsLCwsLCwsKSksLP/AABEIALMBGQMBIgACEQEDEQH/xAAcAAACAwEBAQEAAAAAAAAAAAAEBQIDBgABBwj/xABCEAABAgMFBQcDAgQEBAcAAAABAhEAAyEEBTFBURJhcYHwBhMikaGxwTLR4RTxQlJicgcVI6IWM0PSVHOCkpOjsv/EABoBAAMBAQEBAAAAAAAAAAAAAAECAwQABQb/xAAiEQACAgMBAQACAwEAAAAAAAAAAQIRAyExEkETMiJRYQT/2gAMAwEAAhEDEQA/AMd3RZ4Hdo0KbrOzUh9IRW+XsmojOpJlnFrpR3zKxi2Za2LwsnLj2XOcMYZo5Oh7OtAWjaSWIEZi1oJViTBaZhTFFoOcLSQ1suumW6o0Eyz7QbOFlwodUbFNhCkuMYnKVMdK9GSXZynGOVKeNBbbsJNKwBNutYBLGntrAWRDeGASpFaAxsbhleAKJSDrC657pJ8Sgz4F29Gq8aSVZ2rjTkG3wskpFY2kGSJhAFd+hLvj5QHe98FCSkEgtxHllxiuZMAc8yQCxMJ72tYNXo2A5xaKRKbYFaL32EkupyaZMMxTlupGcm2ha6ZQYZZmF8hgIMl3dgwinogxKi7yTDW77AkKqThgM9IPTZNE+fA4xeiz5gdZGFbCkLp9koQ/VBAE2SpBfAg0jRfpsCRlAcyyOd1YCYWKrNeWwkjVscfWGlnvopappi5w4D5hXartxIhelTEwbONrI7RbSSMxXI01454wHbLx2iQ4JxZsuEIpFsAI3b3htaBQEAEGjYvm3k0F7QV05FgEwPhyiH/D6QXID8IZ3PIT/wBMlKv5VVSRoNIdGxBTFaGODguOBpEZOivg+aXt2bZW0nBRyyO7lEbBdRUxpQ1IOeW8eUfR7VYgkEEFqMQ3tHKSCA4bZBwYA6EgMxgfkCsS6ZZXZ9TuwCkkAsD9FX/fjBVluohTFIOeWBz+/GNbZpAVQkDayOLBjRsYOVd8tgTtADFhXewaozjvLkP7UBf2YIlqPhAABLZ5hg+Ix8od2i90oOI+n3L/AH84CH6ZNdsiuuJNCMMKYQPetjQojZmuoAUbiz+kJL/nbB+aLYZab2B7tjkonzoTyy3QRdl4OX3DzjKTZS0YeJqOC3Aa5RfdtsIUl+J8iHiKxeZbRTUo6N6mcNkDrp4h3vDygZE0DaAqUgvuOAHxEGOpj6XDKEYI8meJuTPkdj7WITKH+mVrzJiyfaEzZZWoNujrhuF5W2qj6x1puyYsbKGKdRHkOFcLKd9MrODmkRQiGFou1SCxECqlnSGAjlLpFM0xInKORIJqRQQrHQzuRVQ0b+7LOstlGe7NWEAA92+hqfMNH0a7bJQeHeCHEZpzNEYUU2O59oOWfyeDZdypTVg/CC9tqZbo8nT6RlTLgM6SlCaJTwAxfdCsoCiXNE4AHD8wXa1urPBy/KFc5Yap8mpF/flHKNs8t84AFvq1xOEY23T3cYAnHcHw4mH9qWASAcunjN2g16oPvGjE7iZ8umW2RTADID3+8PLus4VQYu+6M2qczRouz9rrrm1HipnY0F0kBj6b3g1N2gI18t0E7YITo9K1D74uTaHSxOHzHOgWKJtgqEjP2fDrCKzc7401bjuFYYrmDe9Kni8Vm1ip9h9+EBBszdssIBJIZO+jxj70kMvaGB941faK3k0eMva1uCD11rBOA0HPzjQWVe1LSkYkOP8A0uITyZYIf9+vtB13IKVjz4s5POBdFUrNNctqf6gNrQ/EaayzaYceEY+TZmXtDBgQxqDTAQ2TeQ2c/PryiEullZO97d4qGmHAxRZUrPi6A1gaS8yYA5Nc40Qu2hb03jagwiCU60AqtolMcTgKYaVxw9oWWi9phUQpTnUOODNlu3wRbVkBILPida74VzZQelDDtCWEyJ4WkhR8WL64jHI1xaK1zC/DAYgNmCTuww3QMizKBf3glMpiyn0arQUmc5InZZykkY82LY6Q+s0nbSlhm75EjljQQus0gZV4/YYwzkWpmAD8hju/eKJL6TbfwOuycRLmJcqJUQmjFRLAqbLE+fk17iZon1hXY0bSgdkJIIq70Ma3vBp/9g/7oeKQ3o+b23s5MMky0FnAAgiwXWmzSAg1UBUxprxllKXGUZO3zVLfIZxP2q0R8OzO2pIWs0/EBzLoKv8AlJVMOYCTl1hD+TYpin2UjZfEkV5EvDSTcE1KgxToWSFPUvTBsN9M3hNsp5SPlM6Qor2dkhRoxBcHgzw8ujs1Pd5tnmbDPt1Ab5FDH1RPZmYpA8YlzSGdIoeKWbDy1gmwXKqWA6gTnwGRBBf0jpJtVQ0aTuxDcthKUtLRQMeWriNDKw0g0AMU0D1pr7CF1vc1TTi/zGWUKNClZXNtDFq84W2i8xVjhr8PAd6zJuIc6sfnD1jNWmapJ8dTvfHSIqLb0W0lbNFPvJ839YWzrYesIUpvNWFABUtx68oj+tJz4aVin4xVkQxVLTshZUNog+EDAb98IpyiSaZ166xhrYphMojRZURqCKPw+YDtFmYFWJJ+Mo1w1Ey5NsWTZjq4dNGj7JWFS5m564+8I7NZiVvGy7OTxKQVfHODJ0RSs1Um6QAzE03exhTPUEKIz3nXdCiydt1zJ4CO98QJSESTMDJJSSdk7TAguQMs4c36e9kiawcNVNQRqH+cM4nck9oak1oCM18S+vwINmXX4AWcnVh+WhPYbWiWDNmHwpFH10pFc3tWuYlSx3qUJXsbSpTS9v8AkJd34YRzcn+p0Ul0VdpLvUhy759axlkqrWN1eM/bQCQXOOm/1jIW6RsrpmPxDwlaBKOyqxID1OyMoZy5TnHeN7GBJEqhpiKcYaWRA2eHXxAkWgGWViNkiuX2gaapjrWg/AiEy07JpkR6YwLaraHcGvtC9KXRpuzMoLmMMfbjG0npALJY4O0YTsTNHenKkau1XjsqZg1Kv6GunzFYNJGee2L7Rd9XxLct8BT7MCSQAIdmeFpcbm13vAhkJfH96decNoWxR+m04j0il/H10I0hlpTL1Jx8soQlSdrDPDLODwCYRZpiTRq7vzDBEsO+Aaj6mFsiWAdrKD+/BfUdZQE0M0NbCU7SQHfhj5+0NHHRVGfk20jDmR6NpDL/ADgaf7RHeg+WSm20ElLwHMsgCgGcHNnbljA0gqlywCCVtVm9TFQmHaJBIwoxCuMRgnFWVlTY1kg7VAlJyrXmHg+XPCQDTxV3lsjCNE5RxqBoB5UirvmJKag8sdRlB/Js7wOpt6ZO3nnC60XuwNen3wptluI5YPCO03kee7PlCyk5DRikahPaAAEklxXADkKiJy71K2DkCrUBpxjIS7btVUl2zVQcHLPDKwzEJFEmudFppk5OMScJMf1FGgtUolJLjLDXTdyhBel0lipwQMWI1Y1HGF953+pwNqgoeG4aZxWL3USHFDho1KbutIHGMlaALXZWfxAg6ZaUximzSWLnBqYVP2i68LRsuC+NGZtGPmIDkWpxTHHeRg24RoRB6Y/s8wIGu1i2+KnBIATmd8KBeBzJw5VwYQXZLUHHFn+Y44KRKYKOZxjQdlFoUlSCfEQRvaoLb2hDMXQ41eFdmvBcqZtIJd8m+Y6SsldG2sP+H3d2jvpU0o8W1sjDF8QQW3Q4vLZlSlgr2lLKjk20qpLCMwjtdOKKkIG+pb+1OPMx1ns8yayyFEEeEroTwSKIEclJ6Fbigyx3fJnylWecW2mIILGlacCBFt19hEyXSqcqZLJB2SwFMPfJsYCFjUpLgVyd8uBccRAtovi0SfC7blEMeCsFcwDBcZLgFJPoz7UTZaEMBw5NGKtaXIONCI68r1XNV43HID1EeqU4A0+0IlXR7tl1mDo4YP6iL0DE8oFQvZB660iv9b4Sx8uFDDraKcB7XaSlagcKt5+seIDtloM+JiEuR3ytoY6PFiXTuIxyNMo467Nv2Y7OvKM7bYksne2PJ/aIW2apBIUfzC2daVTLvQpM0oEolKgMyScQOZgexLUpa5XeInBGzsTUOkKcAtsKZTVxbEGEVu2B1dDqzWxSmQny6whnZ7DMUMOeXB4y9kMzaOyWOT4Ud34CGt0dvpkgoFokTO7mv3a1I2QoJLEjJQrlhHJtvQGklsPt0kgMrfg+6FEwZRt7aqVNSFpaoBD4FxGavdIThTHqkUTtC8YDZpuW/wCIkZhFeNIHs58XLLXWCbR9R9IneyyWiNnthB2x4ykuEmlG/HpDj/jYf+HR/t/7YzVtsMwrlrkh9pgsvROyK7WnDjrAn+cjUf8Axj7xy/xja+o1VotYSGJc7st9GaBjbmx6/MDT3YmnX2hXaRoYWeQaMBub3GGLbmIbJx1WKZt85DzMJ5ElRfTDjnFVtX+1dw+YCgzpSSDrXeTmpG9n9YVT5+8cvtFRUXrXT8RCehmq8VUSTkHWaYlhtNR/CAnLlTP7xdab7SPCEO9H+yatxcwkQBR38ndmauLRYVBX8RHWmsNYvTyZLUumzrnhygg2Q5OU0FMzg75VAHMxBBTUgGlA9BTWp8zEFWlRcDTecy1dHMK6CnsIWp8KkN9VaMPzppEJG1tByzU9YFu63Eqck458c4ZXklpiFAeFdH1IFRzxhU/h019OQkKdyXfDg+WjmCU2B07RZKsiM86/fhAF4ky5stQolXuxI9H8ouvJS0ALqQkuwf6FM7cC0FtiqkeTrSpJKVDec35+UBSJXeKA9B94ad0mamgcHHXc2984UWJfdzShiSaAa6Nxg2Ctn0Ps9d0pAYpBehzfjrBt5XYvvETJE0JUMUKqlaRlSoOh3whu63KQfFLJphl6Qxk2pCy2bvsmhHCO9Vw5476de9gtMxARK2ZTk7StonHHZYOA5zrB8rs4kSEoWdspDbRz/EFWS3pFFYYPpBVrtAUhkVxw0P7wXO0IoUz5lfdy92XTh7Qss6tY2l+o2Zattq4ahq1PCPm9vthSojCtfhoROx6rYZa7ewJ/fQQAm1+KmnI0fzeF86YSGGr1iqWXcPwisVoWUtjCxXuZc0k1SS5HGHk+0hQ2k4GMWuZV4bXbbinwnA4n4gyjoEJbN9/h3PlnvrPM/wCoEqSDql3HFi/KH8qyWSzLPcoSZqqUegd/E9BUCjYtHzy7gVT0d25JIZt8fRrouIJJaZ40KG2mhYkPVWKlZOGAqBm80m2POkUXVdoTMX3wZKiwOQJr5PTm0eWbsapNpEwzlBKVKUkJLbJUXIC8Ug+cM7XKUraQ6V0LoOLbtIRm+58p0/UBQE/UncreNc4Zpr9RE0/2HV+zEol+HwjIaOT1zjOzbbtpfTSkLLxvObM+o0xb2wyimVNo4OOX3hIRa6Uk0G2Sc6gAYMtk/Pn8fHrCqQavziNvvEhL6Ev8jh9oDWysHSFV93uoTFBCmBY0wcCuGu+FH6ubqP8A2iCbw8bEZ14E58DEP0R6EXSVEJW2bqYC2urYe8CqVx5wbbEqck+RGPD8wnWvxMzUPTR56dyN7/Ua2aX/ABBtnFt1fb5ii3WMEOku2mhwfQg/eL7D9L46Uq7g8jSB5kxksQz+HNwUqbDzpG9VR57uxVNS+WDDA8Nr/bURSNPzhQwbMkHaJGefqC3N+cDqkNnvenlxG7fCthXSkIeCJd3hwBj1U6RWJgHHQRKXOCc69YxNsrRdaQlCa56QpmEvQU54Qw7rac8/b7RyrIGJOQy4P7COsFCtSNlQODnLB40NrlbdjBcEoIUMcAQD6Rbd/ZMTJG3MUraISsIkpC1pS7BSgVClCKAwjvubNs6O5SralrfxMQ4BDgpNUqdgRk+NYWMk2O1/EJvhL2dCh/Adp3xZTU5P1SHF0yxPk7JAwIcnHHWuRiiYkf5ctSgPoOeBwGWP3ifZWYTJUatgWGCs8umEPZLz/Yu7PWp9pKsUY5YFuYOMVXhKWm3IXLSVKxAOoDk8KvC67bfsTNouyypJP9yi3W+HN52lUpSJ4B0c4eIDPWB9H+GglXm5/wBSWoE7nbyglUiVN+lVdGqPkQjsXaRK6qA63w4s1olKIUKKGD5dfMLI5F+ytAYeLfifWIyrxOG+oq563RCbeRdXxnxgNFp2quGzP39YMQMLtSj36CQFIagOFSxSRgftGEvOyolT5qWGwlawAcANo7IHJo2cq1A+AkNqaMcjGY7VyT3m1Q7WLZnM+xho6Ys9oWi6kzASghJH8Kjj/afgwvtFgZ3y4iClTiAG8vaL0W8LTsLSD/VXaTz3RQkZ6bI3fn8xKTPCd59mhjbpZToWwORGUKpk4HJuUOnYKo+l/wCFV2CbMVOOCBT+5Th/J4+hy7AUFWwQkrDOwywPJz5xjv8ABqeDImgfzj2Mb8jxRNfR3vYmuPs13Mxc2YvvJi3BUrQ5AZYCKr+usE7ScToWwp7cqRoJhhXa5u0WGED1s7zowF4yakkMRu11GXsYBlqBThhj1xjYXvY/C5ZsnFRw+0YC2zDKURk9GwrkY60w1QcmZSmh9oUzrcEkg54g8X9niuZeTHcSfLWA7wVt1G4EZgwVEZy1ouu6rjQ09Ya91vgS5LNQanpvSNB+hH83tAlLZSEdDW3TiMU+8IbRNrg24/Eau2yTkT7/ABGZt1kfjqKNx19489dNfUMLCugKQ5Z88WIb9optaU1xSd7s5AcEsMn1dscYHuML2lJajaOMmfdB9qsYSHOJ5AGjsKZNpQDntT0YJKmAiYzjLWhwYc/xuiidi40qMTTUwSJoqBVi2uPTQ+snZvalBZo+vEudP2jm6F6YmZLOIpxi6UQ1cRGqtnZphQuPtwzaEdsu7ZJYM3p1rvhfSZRf6V2ebRhjg9NImmYAutAaMWbpohIQQWZ4stconeTlHMK0xha7QjZSsL7ubLSyVIUpKmD5jDEtrFXafbtFis82b/zQl1khlKCiUpUr+ohKYBVPQCnvkqKUqdtWILKyIcQXfl9i0JUz4Av/AGvshssVHnEXaLqrEt724S7KJb4lJNaNtA/EOOzlqSmzrqHKnYh6PnoMOcYm/J+02lKddVhlJvcJspQA6jQNk+baRprSM7atpi+VOBSpjXbKh5v7w0vW91TbKJQJJ2gWamyBTm5hbYbGaADQ+jQ3XZgnnkI70kweXKIyuy+ZU1ITsAMACDTSHcqQjIlPCo5vGJm3d/Fgd0XWS9p8rPbT/KrdoRV678ISr4Nb+mwmWAsSlQLtjiScnMAT7KUIKjh61fT3gSXeAW5QqhfwLLKD5OfqqMY9mXgSNhYKXpWvX5jkwtFAtXL5iNutqZiClQY5FqfjlFFo8MLrYcdcodCWCzQxIx9vaIJcZ44j7x4FNTH8Y+vtFs2Xj0YcTTPJtUtmBSEdqT4sG9oapLb4FtVnJNA/GGg6YJq0OuwXahVlnMzhRAI3R9ul3g42ghZcZB/bjH5vS6CFCnOPpXZztqmYgS5ithQoDkcMfSOyL6DG/jN5Pt6jghfMAe5EVyZ8x/pSBmcfbOFMu+GdyDoPiAr07Zy5YYVOLDhGbvC+kM+1FvSiXVYpy9OUfJL0vbbJpE797QLnq8Ro9BkIRLmxohjozznZf+qJDHkYMu8FSh68IUSg5jSXfZSgbzX7B9YebpHY16Y6sFmNC3hr9uuMNtlP8o81RTY5DISNWpxrB7p3xkbs31Q+nylAOTyBeFVvlKUMHFcg/GHsgFehGRHx7vFdrsCWZgSdQCfwIhJUGMhd2RlI2ZqlVqHO4A64Zxbed/WMjYmeAMGU4djQHZxANMWivY7h8gpn0GIBwyeBL+/wwWSkylNtJSFk121DM14RXF/LvDPl09Cu9LvCAJsmYJkpZICk/wAKh/CoQZfl9zf0MkywCNkJIOG2CoFx/E2yS2bwfa7lFjsqhNmqnTZxS5ODp+nZG4UcxZ2dR3QUmckLlLZWyQ+ycCQ4pFfNkPVCPsVeU60zlIExR+nZPdS9gAB1GYpOy2gABxh9f13mWpKjTbFQMlZ/PpGnsq7NKS8tSAMWcDzHwIyHaLtClaglwQKUqXOYbAwJbekPHm2KFyHV4X/HOCESAcXJz/MULmu5BDgPpT3GcE2GWHdyH96tQ5YQEOyq1WVCkUScdfRusIXyrGNlbA4HUboY2mYQSH4xGSvwq1YnyIjPN7NONaMetCfoKQrZURxAYxBBoWAA60xiy1FlE7yeZb5itCSRGlsj5GMhQAfNwHiQW52id3lAswsBy684jMmdekTGqhouoLZs3zAqmJ13674plT8jmMo9lTDjhpBSOLJlnBTss7+8VoUuXQupOmPlvguWXicuTUv6wPTQ/lMVz7RR3oflqGBLTPz6fKG9uujvKod2amB4iEM6yqQWXT264ReDTM2SMosjJJJc8oK79yemaISp4aIBLQ5MP7oKSCcsx86xV+lru3U9oskTA3H7GL0WgD2/eFKC+bYzk3W+Ap13qSXDmuUaFclKhkDAc2zNj1wgqQrimKP1s0UdTaExHvFGtecMF2UCu17/ADFa0N0P2h7E8lCEpP1RC2WRLJKQ2L/Ee9yXwg1QBA4esC6YfKYNd1kCaqxow4164xp7HZgSDkGjOSJZKgT+0aOxKaU+pA9B1yiWR2aMKocA1JO4DnXrjE+83eoiicaprm7DkwiOyn+YxCy9H0GySNlIHk+Q9hEkyAcK88T1UmF8q9ApRDYUA1q20eLQyTPAS3qPiOlRLYvvGwApIHPLj1wipXbJVnlCXMDlI2QomqgGqAKmlMOUHzJgO6E1tu8zZiEgCpruAw5NCY3To6atC6w2efbrR3q0kAfSkj6UvRShgHZgP6dA50qbKFySwCdlRTXdiTrmYLttxTAqSiQvu9l1LViSSwLjOgwyYNhAHabs+qemXZ5RKEqWpc1QViAzimRcUj0I0kee7bFto7LiYgFC9oLG0ggsCB/VrTBXmIzdouhaFEOvgrr2ePqt1XMiRIRKQGRLds8cfMkmEt73cFPCSKRZhZKhgcMOH7wwspDtrnhHttush8fIV3H7xQlDJf8Al94ztmlK0U3mGWWw+8dJl+HiGfjFFqmklzjxfhXlBMtiFDI4H+5iPWIz6Xx8MjaaqIOIP3/EeyVMloKvKWy+Xrn1vgJGPWMWu0KFTagcvZ4BtC2UN+UXd5iOcC2tTjeIMVsWT0F7bB6YaP1jHIm7UVS1OjlFYNYKQrYylT89NC0HSZwzrCFU1sX1iyTPY4muUBxHjJGiRPFAABp0I6ZLTMDLTtBqnBuB/eFkqcpTEYYP+KwStTH3z/AifCumD2zswzqQQ2QavmTCmepvDskNTD5/eNOm26uBxECW2TLWHcOHy15xaM39ITxL4IZS2MX7TnCB5oCFFzXLD7+kUm2NRqZ74tVkG60NUTKVxyi1M2leUK5M7EwUldBWFCXqFKFoFmKIeg64xaAXp1wiJXqIJ1g/e5+eHxEE4xe/WMQXK8J4u40P5gMZFybP4QoJxD03VIMNrtn/AOkQcQpJbz/eF9knEJ1D1bUYFufrEwtlAh6kEAc/yIm9l46GyJ1QBr7H8wd+lML7IPEimj/n08ocd8P5oiyyL7lWQGUXGKnzI/hGrZnByAINvO8VJKWJfAJGJU4DJ1JJ5UyEZuTfiUVGDioYksKJBySkHEZ8YFs1vWqd3qiAVAJAByL0GiQkgqVyqTDeDP6RuxawEAKIUsuAAcSMQNRlDHs0yprmrDGMN/mySlU0FvqTLB/hGD+Q5kw+7E3uAasAAAdXzHGFSp2wS2mj6NahmIElAE0xqPOpgxKwUh6h369IAkzggTHIA7x0vpsj8xs96MngKmeFJhUqW5j2137KSC6xnRwcYFs9oXPNAUy/JR46CJu2U8opvax+FxXUnB4x1pmjaIJDmjYinGNxfU1KJJT7CPmdolErzZ8ecQaVlYWTvAUCmwpTCKLMoqcZseYp65QyQl5ZBx3bvuIVTpvdq3Fg+lQXhOlwC93Cz/Vjx6Y84XJNYY3mdoPu82LH2hbt15RWPCcns5RileMTmHCB1rzEUSJNltgU52em/aJrb4gKVO2VddYRelY4/n8wzjuwKWqJykAkGD7JZtpTbOdR8bzxgCxrZdOjQ+dI0913dUkhkpbmSYlkdFcasrTZyaAa8KUx0xi5Nhfc2WZegbQeuJhsiSWYBsAw8h1vMRtiNmgqrM5cByiCZcTrsoBzB44/LenGK0unN9wJi6bJLknHUq6cxQrHB+TtFEBgtvsm2HI2TvYvudWEZmeNlTDWNoK/SXGhZ+WTwmvW70zHKQyg+52yI1jRjnWmZssL2hZZy0ey7S2EDTFlI2cIFE8gvFvNmdyofyZox65aRehYPz0YVSlE1BglFoZiDxhKHsMYO8SSh/hojL8Wn2/EXyFsW63QrRSLISEEYUFX8qfaPEKwGTgOctw9YvlyxUOwNOcXrstA3mGxeEZZbCLCvZbd7fsfSDdvdAshIBrl8dHzi/vU7/KIssjJC3IYOQQKMMSczoz06qVd1tbamzGNGS+A4DTIDjvjLS0qyekWd6pwDVsAcI3vGeUslGlFvKiHNEgsN2QA3484e3LbO7KUmubVqRg25xlq+cZe7ZSlqY4pbzO+Nlctyl+8URg26jj8NGbJS0aMds+j3LaRaJQQVFKmxSWOWDhn3GJTrrsyXExc2Z/5iwB5JApGas9oMvZNUsKHM8oNtVqKkurE4cMHMJDLSoZwpjeRZ7Og+FCAatTSLp94gAs3WsZIXgU+E1GRdiKY8IDtvaMMeFK54co5ycgUNbztxU4NGwOR6rGeUylFiBrpCq8b7KltgdR11SBJ8zEglifKoJHqYTzZRaNPJnAAhWdBhGZvyeG2XGOWVfu8L7dNLljjh55eULbVbHVtA4kuNytOBikMYsslBBtbpZ8CYgJ0BJmU5RSq04RZQJOQRNtNeEDm0UihcxzEYqoJE3Iv7ysXyJlR6wA8HS5NEtia+tOt8dJAi9jy7LNtzRhwOrU9Y3VklOwDskuN7AB2yxeMddqNle0Kg7QfcHr7Rv7tlYK1ALdcow5FbNsNI8VZykEsN3HB4VWpQCS/1K82HsN0N7dOqQA5yhVOo746mvE9bonRQW92TjQDLSPWSA5B/PlBaVAOzcThEJqknGr6UiiAxauYlVNoPvZvuIFnygzEB8jqOIiy3XcSTssx3e9Kwlm2hUtWysFgaPlwf2i0VZGToXXrK8Royh6g5iFcaC92WgLTUjHgen5wgEaYPRkyLY2ubHnjyjRKuAlIUAzihw3xnbrJaNjYr62wlKsQG8v2iM3srFaM1PlKQreMovs63DgV0+IbXnZgoOCPn8wplSGLHAvybf6vugWNEJSau2/8w4sqgUsGYP8ANfOFey3Gnln7wdYSxKfL3+IRl10MmowA3v5MIj3KtYi7El8aDjWD+7Og9YnRQ+TS5pDgEsRXfEEx0dHpHko1XZ6WFzilVQBQZUQCKZ843fZycVIWpVSlWymgYAB6DAYx0dGHJ02Y+BSVkqJNTTHl94styzSunsr7CPY6M/0uB2sY8PiMleMwsBqU5DefePY6L4yM+CHv1EVL1PuYfBAEscSfRMdHQ0zoC28UsjgVN6Rnp6q+UdHRTEJl6Q2qRU8dHRdEZfDjlE8o6OjgIgMYdWBI/wBI/wBSvYH3jo6EnwaHTRXOkevzG/l0cjIADhHR0YZdNy4hdayyjz94VBWeJfOvvHkdCro/wmtPxEZ1Hjo6KrorBFzDSuUB3xZkmW5AfD1H3jo6HJyMzLUe7XuJA5GFS8uAjo6NMTLIa2UsqnWEMSc82j2OiDLhaFGm+OUa8o6OhQ/SdmqH/pf1EFSaENSnyB7R7HQGURfaBVsnT/8AqDv1KtfQR7HQo5//2Q=="/>
          <p:cNvSpPr>
            <a:spLocks noChangeAspect="1" noChangeArrowheads="1"/>
          </p:cNvSpPr>
          <p:nvPr/>
        </p:nvSpPr>
        <p:spPr bwMode="auto">
          <a:xfrm>
            <a:off x="63500" y="-825500"/>
            <a:ext cx="2676525" cy="170497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6" name="Picture 8" descr="http://t1.gstatic.com/images?q=tbn:ANd9GcRd9bUYc1_DcMf1MLRW4HEgPrTukvr_Pys5fj2mHHDG2-rfknhK"/>
          <p:cNvPicPr>
            <a:picLocks noChangeAspect="1" noChangeArrowheads="1"/>
          </p:cNvPicPr>
          <p:nvPr/>
        </p:nvPicPr>
        <p:blipFill>
          <a:blip r:embed="rId7" cstate="print"/>
          <a:srcRect/>
          <a:stretch>
            <a:fillRect/>
          </a:stretch>
        </p:blipFill>
        <p:spPr bwMode="auto">
          <a:xfrm rot="1746788">
            <a:off x="3048000" y="-2667000"/>
            <a:ext cx="2362200" cy="1933576"/>
          </a:xfrm>
          <a:prstGeom prst="rect">
            <a:avLst/>
          </a:prstGeom>
          <a:noFill/>
        </p:spPr>
      </p:pic>
      <p:pic>
        <p:nvPicPr>
          <p:cNvPr id="7" name="Picture 10" descr="http://t1.gstatic.com/images?q=tbn:ANd9GcS_cgaRVLqgN0TJsMsIefb-uHvz2oG5dKePFYZAbLWN3OkG_Yq_"/>
          <p:cNvPicPr>
            <a:picLocks noChangeAspect="1" noChangeArrowheads="1"/>
          </p:cNvPicPr>
          <p:nvPr/>
        </p:nvPicPr>
        <p:blipFill>
          <a:blip r:embed="rId8" cstate="print"/>
          <a:srcRect/>
          <a:stretch>
            <a:fillRect/>
          </a:stretch>
        </p:blipFill>
        <p:spPr bwMode="auto">
          <a:xfrm rot="20122973">
            <a:off x="2209800" y="8534400"/>
            <a:ext cx="1847850" cy="2466975"/>
          </a:xfrm>
          <a:prstGeom prst="rect">
            <a:avLst/>
          </a:prstGeom>
          <a:noFill/>
        </p:spPr>
      </p:pic>
      <p:sp>
        <p:nvSpPr>
          <p:cNvPr id="1026" name="AutoShape 2" descr="data:image/jpeg;base64,/9j/4AAQSkZJRgABAQAAAQABAAD/2wCEAAkGBhMSERUTExQWFRUWGBsYGRgYGB8bHhwaHBohIB4dHhwaHCYeHR4jHR0aIC8hIycpLC0sHh4xNTAqNSYrLSkBCQoKDgwOGg8PGiwkHyQsLCwsLCwsLCksLCosLCwsLCwsLCwsLCwsLCksLCwsLCwsLCwsLCwsLCwsLCwsLCwsLP/AABEIAOoA1wMBIgACEQEDEQH/xAAcAAADAAMBAQEAAAAAAAAAAAAEBQYCAwcAAQj/xABDEAACAQIEBAUCAggEBQMFAQABAhEDIQAEEjEFIkFRBhMyYXGBkUKhBxQjUmKxwfAzcoLxQ5Ki0eEWJMJTY3OTshX/xAAZAQADAQEBAAAAAAAAAAAAAAACAwQBAAX/xAAoEQACAgICAQUBAAEFAAAAAAAAAQIRAyESMUEEEyIyUWFxgZGhscH/2gAMAwEAAhEDEQA/AO3q4NxjLEZ4ZzhqKoNQqae4tYHqO6dCDcWIIGKvL1G084AYb6bjfcdb7xjZKmDF2rCMDcQyutIFmBDKfcGfsdj7E42JmVKawZWJkXt9MZK4NwQfjGBEj4h8PU6lNqi2khtTbAmSZ/JABttF8QeTgOAwi4Bn7MPtP1x13ibKlImPTLgR1Ett845PxLhzqNbSZI1H+NlDT9TqE/w4J9WTzpSojOM5M0q5T3gf37iMPfDtbK8mtai1AdOoQ6OGMXBhlInpqFtsDeJ6RelTrfijST/Ev/cFThPw/MERHSDv1H974C7QLfFlbwPJVMsy1KNdK1MMgZqbXC6uYPSeHE+4I/KKnNZvLLVr0s1lk5bl6IKGAQQ2nV2YGQe++OcPRirU09XlZERuQY9pBxYcT8SDOOCtLQr03EMoDalSTzL0IItJ2G2DxqzeVLQHxXh+WVj5FY1FYMIZCpEiwmL/AGGEeQouK4JW4JN5+el/tg7K1FGl7wNLEf7dxhdwuo+uqjsD5cwx6dBDRJG89I++HT+otbZlxXNE2a7Fyes7Dr2Mz7GcA5EA1gDsN/jBXGHGoLBDATcd/wCnUfOBeBVorBpKwwgqupgQbQp3MxbEGJpOw8ng/Q1ELSy4FWpyhQCzwloi+0YkfFGfp13RaRBAGmdlkm1+gvvthNm8ilTy61fOeYSAYIdj0kIpAsTvAHzgrhKrXqNQUmNLFJtziLxPUT1xU+MfIcpN6Qrr0adOo4J81qSs50+kMCAt9yTUKj88B1uImAGAMXO4E9YE2+euCa9PyErAqNVZ9N91WnB26EuxH+n3wnBlgP8AY+35fYNjrpKKENWfauZpjemTsTcGI2EMp6FW+Y7WP4aKBanqDrfTvA5Y9RU2G0kjG7NcB/VlqGq6mrKMUjYaNTE9fUyr7x84C4bp0gOupXFxaTJciDBgEgT7YJaEuLTpllwfhtek9VUKH95qqjZj0b33jbDit4doyAiwYB0yQDBkHSW1SQILb74B8JzUpo93Csab95WNDx1Okre5ucUuervSBYFCqqToJhiBudZO+2463PXGTqyuEeUNgAzFagNLFAgmGa3chdxc/wDm+I7j/EHqMXqEGLcplQPa5xs8QcfNd+oRfSv9T7n/AMYD4bwc1R51RT5C6pYRcqJt7SAJ7nB441tiZO3xWwXh+UrPUSogjmgEjlUkbkkQDEm/zGGFHw+Xps5YtUZyiSdwvrqMW2QA726dxioyf6v5QJINDKxJtpqVoEt7xNjsS3YX1+Haoq03q1WGlmLVCxtc6lpCT6ROpo3LAX5hgnkfgNYI3tibwn4eRs061RrCU5GpSoaSAGg+0xPfHsffEfifVWLZdmUFQpYWLQSZ7gXx7G8JT+VgqeOHxoUZbMsjTdXU/XsRB+xBxTcP8WNpUeWz1FBDMWtoHWLmYiYH4fc4Wcdr06/k16ZHmVFPmgEhU0EAuw6abgk9AD0GFlWkVJVhDKYg3gj+f9RhE3Wx0bSGFTNUihUtSJif8HUZJII1MwvsbA72nCnLUpDEKzWgMOQfMsR/LGee4ppp+WEphRu6rDlTuGY2tO9thcYDzlVnUoQJmfKgm0TOubqQe7YGUn4FSezTmOK1BIFdxE8oqlt97i0e2Phz2aai3N5lKAahOk+k6hzNEaZsAZvEXx8rCFKU4tALAadTRtbZRf2Anrijy5dNOWWk1ekrKzlUnU2gNoBYaSDYxEwsDoQ2K5dgx2TYp66VWn7Cov0MH8iP+XEjQGliOxx0jjOXppXSrSA8qrAGkKFvCuoC2ESLffEDxrLeVXII6kfUWxNJcXQ2a0MMnngJ109dOAGgwRJkMrAcr6p3Bm8yNrCpUWtSygy9TzGprUDiq0VNMTIp6udbwShMWMWIxAUntHcfSQDB3Gw1fn3wZwWp+3oc0BakkGIgiNVzZhYC31Ax2JvnR0XaHHDuHvVJFMSUW4kTYwLGNje/tjUlADM1/NBQiTdSCZbULGDG/wBYmMaqea9LU6pFQs4INmDayAJ3FrSIvY3GG3DuO1GRlzFKi2nSsVEKsslvUUIMyCSTe5vvh+WT4s7GleyU4wyrUYBgwAgMJgwItqAMY+eGLVKZgmaigx/EYP5TgbjdfWWeI1E2HQE2F72Fr4feEcqopvVOotSUOg2GqTBLd7QEFz3hTiLCrCyfYbZ7JFahCi2sySbxq5bCwFrAdIwRw7OnLZijUYhQHWZI9LHSep6McLc7nxVc1RI1XjYXvaLdfv2xjlINdJErSDVm9/LGoD6voH1xuSXLIoGq4psf+IvKqVXq+aqTBA0sdW8wVETabxvgTg/B9WioFZtNQALA5nZZ09fSov21HvgevlKjURU0mCAfrb+rXxc+H8mwzKAwKdKmzIOpYkTUYG41ajA6Kq97WRVWxMFyexD4wyxXznqkVKrKAwBhUBZIInfSWIA35Z7nE7w52CpobTy6dXytSRe0MCRM/XDLxVmvOZ4BOtpH+UMx/kVUfIwjywNQhjGmmAunpMbx2EC3x746b8IVN3LRccE41RoU8yGcIG0lAolpMrCiZYyAewm+FfEeP1a2nzdMgRYRaxve9xNrbdsJU/eJknqd5jf59umMHzBmB/sO/wBsdF26Dt8R/wAD4E2bcqDCLdm/kPk/yv2xVt5NVaWSFoUPUi0BAJ3AuxO/ycF5al+o5IAKDUCkn3eJJJ7D+QAHTE6wWijDUWrVAgJEyFKlmudp16bbxNsN+3/g1R9tL/k38WRRklXQE1uXppMcpYnWR/lsB0H5JKGXr1UCKGdadwogAEn+ZJiTJ+mH3DOF1M25d2MTdv5BR0+Nh2xS1qAopopAA9B3drKSesGWPx7Y5yUFx8mcHkly6Rz+t4fMVHLApScITfmaLhfYE49ip4lwhKVDydTQ1XVMSSfLv+ePYbGUpKwJQUdCPgDCkFLzyVjSqqAIcMrBHPcAMZ3lbmSBj54jyKIxAa9ONJP46cwFBO7UvTP7sbmYK4jlhRrGvTIh66025jAYVFI9PSNQI6GIxoz3EKdNU3aqHBp0YHxLz6UiVCiIFrkHEs2pbGJ8VRPVGNmUwRsRa3yMKOIZoqjQIFupM817EE/u9QLGZkYcZl216mCjzCWhRADdQAemAcwIadv6HvieMuLpmzjzWg/w3wwnL1nqI1UwaaxB0MZJIBgCLSd7wOpHQfD/AAdWydNTq0ugLSSCSb9+UA9Bewna6D9HbUz+zDEMCz6Js02n/KARy95Jm0XtCnpEdiY+CZ/rGKZy8ILFCkTXjXgS1Mszheenz26xZrbE6ZjrYY5F4vy+oLVtcSfkWP8ALH6EqICCDcEQfjHFOO8NKpVon/g1GUf5Tt94J+uFT3G/wOSIujU2ONk6SXvykMALywuLER98DUtiMNa+VjylBGplXUB0LiYP+jST21YmWpJiYID4Zw2VspLEkiHTWRI3pTqE9Ov3s/yIdaFQs6tzAAmbwjRYgEGCPUoMhtrynenTRE00aL6SQ7PrVtW5IIDapmZBOxHTDqmUGScpKzV0gEmSOXaFiBBs0T8gA1+pdRsOC2S/FCIA7nFFwLOVaarRUMUqNEiLE6Yi0SdLLBJ9oxN5xtVRB3Ow7ziv/VmpZbSyvoqsjzEQRIUiRqaJBGkab3a4XEuHo57kzRw3JcqtYppBaGUmCJn1TPtjaoKUq7GxqMlFT3Vf2jkexhB98AgALPSIkjB1WjpoZdOvlmswj8VZiw/6Ag+uOxq8kpPwbLpDjw1mqpeilOSPNhkPpZYOoGZ3BP5Yvs1avmoHM1GmqztJDD+bJic8K0kywy7OoJqJVrsx3VVZEDD+HSZ+CT0wu8Z+LWqO1Ggy87kalnV5ehB0EBSysdySBNut0YtgJqMWB1+KK7pS1CF0h3NwtJAeWPxO3p+IGFwCgQoAUGygf33ud9sY5PKpIp6giCSzExsDMTuxAML1xjmqiySogdBuQOxPWP8AvheWX4KjE15nNQL9MPfBfDg9VNSgs7CoZnlo0wSZtbU5p39o2nExl18ypYiAVA9zPbrpF/tiq/W/KqVtKxISlTvOlUXSSLbtvIjrjoKkY5K9FBxfxGWYMjTzGLWCrZev4mmp/wDrnbAfCOHmtUVSdIa4JBuBvFr98A8N4PVrI7qOUWm9ySJAjteT8Dc26HlsoPMLnT+yUU0AG3KCx9twLdJw5S4oOMXkdsLyVBUWFECTYfb+gx5Kctq+SPnYflP3ONhOle0DH1bC/wDfb8sIssF2Yp661MHYGox+gC//ACx7CxuN6MxX5dWiFA29TSR3JsTYbA49g+MgOSYNxcg0qiKyhzUZ9X7kPIuI0kQGJJBvaTAxL1aSZea2liWnypuXa+py0kgLeCb+m5OFfHW0VNLCtqVirEl4YsdX4hy2ItB3nCTOVWKqQa8BY5xqFrkggCFvMRbvgZqiZ77Kylws/qtZnIaoGVdQNl5gXGkdFAtJgn4Bwqd5v2MH+h+DhbxHxNVakEn9mQoB0wx8sQBr2MTJiJLCd8A5PjrGpztqB5Zm/wBuv0wvLG1aCi6dFFlK/klKtN9NRWIj7RB6ggkEb7dCMdX8N8aXMUp/GI1j3jf4/wC2OQq9+vaxiQek+4t9cMOFcWSlmAPVT1QZ1KbnrsRv163vg4SU47HU4vR2QY5t47y2jNsbxWpA+2pLf/yB98aqviim2qnlcq2oNza3JqA90XzBqvaBU6bQcfPFRqFKNWozkLWCkOulQlQAEgFQwvAgs0Xg4ZLFUd+Qealo5mMsvnlWspaWj93do/06vyxsq5nzDVqNZi4eBsASZHwLL8RjfxyhoYvsTyfff+QHwwwuyilmIGxVz8QpIx55nGpHuIcMYPPqlRCjuRJ/IyO0icPTQb9Ry5mCXrm8G+u20bD6YdcC4bTqU2JAD8waQbGFEcokT77R9MKswx/V8sCAB5btbaS/tboB3xVmkniYcVUiVyJLZghhBWTHubx95visz3EXq6abkH9WUIpUR/w0jVBIb17/AHGJ3h1AHMGN9rnue5+mGa0gpqMP+I6/kgMfmPy7YXjrhyBX2aNxp6kNIepyAvyTH8icNsyyvmysqqBysmYCUl6xeIXCvhl8xSm4TVUM/wACmP8Aq040V86tOS8Qw0EbyXa9pkiAxIFyBHU43D1b/QZrboo/Efi39ZzFFMolQ5eivks6o2llJUkRGwCrY7kTtY6sxk/LCkt5lZwxLHmIVnYqs3kxck3uB0xNIoerOpisj1WgBRCwsqpJjl6ADeJLvNZgWkGWW2k7SD16WtI2JGLJOo6Eq3dgCZgM2oNKpIWNibBnn3I0iOgnrjTmaxPKN2sPt/2x4t9h0H2GPuTy2pfMYGG9O4hR+IEWJJvF7Ad8Qp8pf4Gy+MaGuTSmiAhvMFwu4uSZMEme/QgnfuVkaZqPEkAepoMAdb7A9bxt91isWNgT2H92ww4bCEFhUpnrcfBYiNW07AxI5rYbGVu2Ty+NI61kmphFVANC6ICmR3B+ARv7EkY15LNAUXZxGt6jQTptrgCTESIv2xPVeO6aWsRFNYJBHMLqGBW2mWibXwhfxMlaajhjlabctKSzVnBJAAPppgsJYyPSN2jDox5FEctui/PHKbU/OaRTDRTjeq3TSouZPp77xEYU8Q4woBqValNXU2Eh1omJ9IvVrQRYWHsImN4vn8zVqaq7lHj/AAkiaaGBoEsIZgdt4uxHpwFSo0qJp1OWtaWDgqikiynq957AlTGGrEktsz39jPK8UqJmXdHdCZXXUQM82aCfSrEHURO0ewx7CKlTLB2B5Q99C8qswmJ6WGwPacew9qL7/wCiflLwWZ8SJWbUEQiSzUiSpZnXRMgNqIEgRHwOkXns0aRaojISrACDa0W1EXjY7TH4sZ1RI5BG5IJA6EyJgCwIjrIG5giZw+bzOWMfnb03sIgx2x5rkrorlGTQBUR8xUZuTUTJhdIMCWZrmIFySAJPTbGeV8MmougMRVN1pwIYBQZ1E6QQDMEAEAwxJAxT5bwkvlGmqvTzacz02Hqp6oL0yIJ0exvFtxj7w7iBVHy1PTUqqxqq6tC1AqDnpuOYVtI1DTOrmDCxmuONPsGMP0S5ek6zSqgq9MwwbcWm4+Ijv0tjLMXERud+0za2+o9TJ5bWJxv47nGc8zio6gS6AAFAGugBOoXuJJHMRF1xNZjjkIC8BldVIkCQbhlIII0sNU9qk3E4R7Ci3Q3k6oq8ouSKmtnKT1AIR2pOQVInSxUMA2odb7DvgziXE+HjLVKNDO5pQw5aNRGdJBkLenKywFw3zOOfZ/jr6A9KoAtZACswQ6uOvaBOmd+kRjblXSu+mmzIaiDe66pOrVEGQupQBeNrm9Cdxpi2mukOvFClqat1gP03YAnr7gfTCrgldaZLMYEFQRusKSWHuFEfJnoMNILUAGkwGW4iNJ2FgYgg37+2BuA0kICsNmDEneGHlMB3MOrAd1x4zdZHFlDXTL/gdM0azBTIFUyO4ZQUME9VOkkG5Bm5xKcVypphacyKNPyxsLAk7AkDfaftjqj+GUpKjINfoDXgEKOVjp7EXjoWxzvxgwFeuu2ghR8BevvhmeTUKCS3ZK8CRTVYtMSZjfYwBcbmBv8AfBmacgUgYkqXJsJ1sT0F7D++i/hl5E7zeJvBj84H1wdxStNZ5sAQq36LYR7CR+WGRi/a0Tw+x7hdUCtUvtSif8zifyU411cr5jjkZyC9gDblEsYGwk26kRgDhuRatmKh/AoE33Mg/kAT9RihzqAVRTF11qsMZFt7SOkgC8RPXDoRqCCaTbE9bOVLqDux1XBHIsL7yZP54LWuPLpx0UqPgMSJP2H0GPnEcnTcghSgIOsFQFOklQeu1xIEffAz15+BMT2tH2jGZ8nGNGRjszWiajrSH4jzEECF63NhM6ZPVhg7MVZ5RsPckQNgJvA7fHbA3DMxppO9pq8vuEFwNpAM6zBE8oMi2PikiNI1NI5YmT8dfjCkqiort9iZvbZVcFpmgq1dncwCCCAvVGX0zcEqxU3G+MM1x/Lq41qKnlyClOXBWeoYxTMnobRNpGERy1Wtr1l6NJm/w1JEgGw02mCRBaw0m2Dczw4U1CaAmoBqdIAkvJIHMZJi5JJtFonFlJKiffZhxvOnN1QtCk1OnIASdRPtbfmmxJ37WxpyPCzUqFNyghjsqAWglepNgqyWYwJJOKDJZNstTrKzAk6aVYrY6zJ/V6JiASNJeqSdK36crfwZ4f8AKIqMAtWsT5CX0oFHNUg7wCNNzYrHqJw/klEZHHyabFeS8OsBUeqRRo0F5l/E77hDF1JUgmCY1DrMLaGWqZ/MF6hALELTpgRqYbIoEhUVZLMdhtqLYr85lVzlY0VYplqMGu22pxIJk3JNxqPub2xu4BwoJmxWhUoJTdqSgnlTVpDGergs03tHe2Odb8h+2tJdAWV/R0i1UpvULQrPVIEATZAo3kkMZPRcexq4rxxmd31FdbSACbKAABAIkwJJ7k49hLyv9G1FaolszQZCA66WIBE9QR/3kH4I6HGumiEGW8vSrEG51EKCAb2EAjV0JE4VcQ40bDSoMDYXsJJMk9ugEC4643ZPPioNSkz9j/ce+PMzXilfaKMT9xV5G1DjrFkao1R/LAVF1wNAbnRh1DKY+VWQYsf40dAiPSUqtOn51KwkU3MhIHRDzKOiuR+A4R5omqdUqGCkksTzG5PMfxEm0xvc41VOK1Si8/PQVfLkgQjVQP8AlkkS0gSJtinDnctf7Ayg7EGb40GbRakwbUpF1Wsohu/IxAW4tY3BOFXG8wrqrJCmmFV0UBR7lRuV1auvUjaMfM4g1lShQsGqKRJVWJI/EfQQIPUG8nC+sUZWgaW0iB0YSB9GEG3UCd96WzKNtLMzSCsBIYOh2EGVdewvpPT0/GNuVzqUTTYsxiWECJE7GZkSp6b4Xu/KqxLatQ/1AW/IH6nBPF2106L2jywtujJCRv8AuCm31PvgWzaOn1VXRC9WL7AbhVvF2JAB7C9r4m6R01Xk6VW5J99rddiYG8dN8MuCszZWk9RSpUhFYm7QvQblSCDJi467FfxdBJNoLIbmJgOP6j7487LGsljUm4nZv0f8eNfK+aIZdRBBa6AEi89AukW36dscv8Z5s/rWaBEEOQbzaBF+toxXfow0pQqNUbQnIVkhiTy6iDHpHKsxE6j0nE1414avm1ailQKhLATspPLKhbWgwTOG5dwTBS7JOo5GXBXfpM79NiLnb6nAJ4vU8upoKMqiTYkqGNgD0iFtcyDPXB2fn9WeATy/YagJPtJB+2JzhVYhnAGnVTcWmLITNzvqUH5xV6Z/CieMdFlwXiKLQrjUNRbtHYwD1/FfppFsKuM8ZIKfvCdV92JBn6MBf+eEfDM24qCATpMspJMwLkxsIn4mb4K47lS2YphQxDBQsnVPSJG9/wCeKG1Wja2VuZ4mXpre5mD2DBCwNzIm4+Y6YWZ2sFWD13jeOse/T5ON9azaZJFMaZPUjc/VtR+uEOfzoNQLc3Agf33j7Y86T93L/gLqJS5bMGwFrwB0kmevSep6AbYpqSJFICnpqIOYh5lp9VhAMdpvEHvI5Di9OlUUyzQYOg8yzEtNokMQO9/aXw43RKhUaWa7wYjbkk3W08xEA/GK4QpOT7JMlmziOfgFlOodSDJM9B3Bne8ydupfAsnU5ai81VlMmNYpDURTAtYswCRfq2wwoq0gxFQ8xBPWWcxM7Ry2/M3icUnBlegrMtWQSCSDGp2IVHVCPREi/ZRgMabk7EXbGfh/yiwpFiVaaFMC5jSPOqnYzVblDmTE92xtz/iR6lKk1KVrVqaqpU3VNWnSokxUqVBvFlG8qMKPE4WgadPUSKQ8rV1amragTETKVFAI3vthd+tqiqAqqy1Wq22BYLoUddNO8d7Hph0pKOyiLe4oos1lxlxSoHUKb06T17+sydQna8na0RgTjvibzn1QBYAKNgBsPvf/AGxO5/jJN2YknuZ+MAhixkyZ2Xqev2wj3HMY3x0GV821T0xHc7Y9ik8O+GVao65gFtJVQtOooWWTXduo0kEFbTj2NtAqLZz2hwx8y7eWGOkgkSSQhtcgC0iDAmPfGTZj9o5RaaAFYCDTYzEgrJU97QY3nG//ANMmWmvSQjWFlhdlYAKYJs1yGIg6T7Yw82PU9JEamVIQO0ysB5KWaSGBm+3sBmk3xkFBtbQwp19Q1CxHTsff/tgfi2W1IKgtogEztHPfrBKAT9D0kZHp0CBrY6ioXVT091AJNSwkdtgO0YNp5gQCIZTuDsykGVPsZv8A7Y89cvTy/hcn7kSIzik+XTZApUaQwjuSTb1XbaJEEYMqV8uqKjKyMGqKSo6q3KY2NjBEX09MffEPCxSbWhbQw5CbnVOxP7yg/UQdyce4vSBrZaqvMtYayrdG8xjUBiAAGJ94vj01JSVi2q0I85T0NoIGpCVnuJt95+3xhhwfMN5ipEloUWFhFmAI3WQ3QQBgXNv5mYO5UsFBO5UQoPyQAcUfhXheo0qpbQllO8sVqG0AEkToJ+n159HJbKPhaogIWWrK2py1yxIiEgAloBBEbd4aRvEeXABbtEf8w+vQGP8Atgzh7I9KrUiXeAVnlEuzD0GZCre9ttsE0ci9Y01RdbMaZC92gH7TM9u/XEGVNyVFSWit/R/4Yq0sv/7ldIqtIU6WO4B1KSdwI7rzWE4mPF+QNMNLB+ZlkEnnWNS3ANpHt2sDHTOGUUytMK+pRSVacIZCrYDUZ6237ze8c38WuP2yCNPmMVgmBcjr3EfbBeopRSEryR3EagFE6gSrKQYEkAg3FxEb9Z2sCSJHIUv26oTIDEE7Ar1jULWncdcU/GqxFCoN+UDptqG8g2tFoN995kFqkSRaQZj3BH032xR6f6idVo3UPkhBcyfykDrFsP8Ag+cUKrEDVRB0dbsContHKR8YnZvAaQP3rdImJ6YaZQdRJBvM7kG8/wB7Ypl0CMqmbCoT2HXvieotdna8Gf8AqUH8jhwmXNdwhnQAXqN2pruZ6dvk4+0MpqylTMEBV1LTQACWYwTBHQAJMySThGGCVyCaA/OIYtErN56iYAKg35mkD2F8EV6vlvp1M131EQYNyRAOwkE7CfjAOXzGgreFAVov6hcfeYvaD7YzyNMkQZglRZZ1ETYQQSIO99x7YsUtgUVPhjjeit/FqEmAdMiwEyAYtJB/pjpPiTShpAkVKKM1VVSTFIrTQGRs0+Y+r94SRjh1FnhSSQ5Kw1rAjUNJF5grvfbHQhxlzQo0T/w1ZQxnWVJBVW29MGB0nGZckYrkxDxW9BXGOLedUDECQAPqCxJ3iCzTEWAUTy3UZjMxA6nYYwq14MC7N0F/yF+2NuT4UXfy3LJVJjQVOr3sbgRJsGPKbdceW5SyysbJxxqj5l+GszAtKypcEgxpBiV6Ne07e+0t+GJqrKtJJK0tNlMszVOYvc7gVFAm4WL7YYcGzCmm3nKhpmnpQtOkMskBCDqQ69UlJTYWN8B5PLuxigKlRhTG63XcvAWQF1sxm3xOLFCuid29j3h3FUp1a1ZiobzqkA8wZZCdNiAimT6oJnHsLqfhrXTWtXrLTD6tIY3kMRzTeDDGVBvvGPYKmaogSZNTw16w8tYOZDKWEkOzgKFG+j1AkDrFjhFmqKkuJ8wUo0MFJJQHeLatQ8sRN7mRAOCeJZOpoWkh1U5bmVpVtbbiLCQYJ+8ERhe9RfLUgM0BS3lkqdMkuZ6Eat+yiRdgVT+wUBSwp5irpWo2kkwGN1JMkiTEFb9wUgxbBWTrrSfy5bSf37FTtuTBnffrhRlM8nmq8lCpu0AghpBlTEEqbtETeL43eKw1KoVsrqQDFjAWVJ+U03jdW747ND3FxZZCXHY5zeUFRWRtokG9jsGEEE36dcIKlSKAVgSadRgpBFg63FwSDMm/U72w14Tnw6wQbe0al3EfngurkUrU/LZpeLEggSOha9hLAE2GrtiHFJ43wZS4qW0RWVqXLkekAf0EfEE/TFJw3jlSnTUKJYJoi5sXLHcG4sBHUnCzM8HemRya1P7hDRBtOknSesN0+cY5QaVWSQzFlU9RpIN592I+RitvkgUqdMrPDGd1UMwjBBoYKukBREED5uILG997YsvAPGEoqMxUViFVqQGxD6mPMT/DAJ6Sccx8KZ1RWqBoKVbaTaZMCbdQ2/ziuy2XNPJBGrCo2oVbbhXUhA/appUEj+IYCVx2g+9D3N+I6T12D5qqpalTqIwpto84PqZiJkKQRAINokyAMKONqBTIAAA0j8t5O+BfF+XJyOUcGylIQbafTqmTJLz9Q3tjPihGhr21Yk9U2+JrSp0S/H6c0WttpP07/niRI+g9/fFvxUHy5Fz6TsbMCux3jEQaRHQ7xcde3zi3030IzeilhaSQesAR3kkX+cM6PLTLG+q5tAt7C04V5bL6mVRLT0iDtNt/icPeP0xRpUqcQbT9Nwfgz+WKW9UdQfkcs9TLmnTnzKqtuR6UOrRc2G5t1JxnxbKGpTpZeiJSlyzJE1GIYueg1AyOosMfeGZlaaFjI1AqB3Aklj10gaQIN5bfcGKA1DTTBFSoCJIAJBVo3O7QAQdgcC3XQziTlXh6gwDqpuNKEzJYaSTbbmDLA9t7HB+X4OaLjzGGiiZe1tRAstuYyItaApvMY2cLy3lo+u5VRWF5XXccvQ6lYbbyv7pINydQsq1W9/LQ9TM6yI2gwvxOwGNlkUVbF0DZLhQV2qECSWZEP4AYvY+qBEdBg2pVvAux26nGqvnQkljc7/XDTg3CA1OpWqsAA0EqNTLI1LMW0sQRIKkFLG5GId5t+Acj4LQVwzgiU2c1ajrUQq3m0jqSnzEAlklkbWoEiesqN8buJZ+rWYLVZKq015Wp8oLECGDLeBymBF9VhMBfUYVDruSbs7ElmAAHXYWm5my9hjRT4rN6ewMBoBkx0DA9DvH1nFLycNRI0m9sbcOTzXZQdWlWYmVhYgS2pgAuorqIvEmDGKWr4ypZakKOTGm3PUdRM9dolh+8bQBa2Oe1K+lVDWi0nfcx77k7QLk7k40LxRDMsQQOgPf7D5P2xsclqkHfEquDcKfOVlpL1mWNwti35x/d8ewz8IcUydHSX8x3aSz6mEKwBUAKwne+q8mbSBj2H8GdGUWtshs3Rr8PYkS9Bjfe3S/Y9JG9ttsZcbziV8uHpTqMq2mJ5pMFSLnURdYntOH2Q4j5oZaoDLeTawJ632veO8YmPEfhipliamXLeWbsinYTNvbb+mJY5anUxyintEhVVZgAmwAJ7mLQd4PaMNa+aOYp0nN2T9k6xdqUyrCTeLjexjC2oqkTpMQDI7zeSZj4xopVtB1ACOxvI2IPscUPfQaH1bQrKKDs4UhrLDAgRpJa4gD904oKlcCnTcIAHUPqNzJ+sWIMSMRgDowehqEcyspgrJgSQbREfzxVcGivRUF4fmV1HNs+pX3hbOwknoLGRiPNC0mirFJdC/jdaqh82mYgANcnVMQSpswi23Q9ZwlzJNXS1+x3OkzNva8jFSaAGpWknSRBMyJuBAv+ImPoBhVR4YaTuHM0TDW7A73uCBP5YKEtUbKLbsU01LMStgbMB0G1vYzGLXw9nFfzWN/MVAw3IYAqG+Jam1+sjYDEjVpik7ItRag3V1n0xabcpg3W5EYa+GGnMOhFmp+24ZSJ79PuMdPZsCwzfFlNOnkKi6VCalqdUripzg/vIwKSLQcD8UWKZjuY7YF45myaqNpicwANP4vMdGME2WfLFv4j0MAriv8Agm9wxn/xGI/UO1EL9FVLLLWD0220au/sDEdGIPxiDpuZ1fUzsTP9/bHQuHZgLU5oRSINgLMQN94IJH1xL0KaohTUrBz6WWGAnqB8d56jvir08qiTuOjLhSIx8xAVCxK6tmn8JO6kdDsbGbY94gDPXp0yZgCZ9z19oA+mKbhOVpIogDRyhu7AkA39wSR9MCZ/hq1RVApt5qVPL8xQYcSPoLHb4M7jD5S47YuUlFfwV+byFmAIA0IDsSb/AF+O5+cbWzjeTU/+oVEXkw73PyS4+swMauP8Ir5ZaIq0ypK6lupnmXoCTYzvj3CKDNWLFoVQdb76ZIkgfvGeUd/i3J2rGJ30HcO4Zd3qctMGGRSRqMf4Y+JJO0Lp7wN+czkSxN7e3wI6AY+5nPggW0IohEnYdTvck3JO5xJ8W4kXJUbYjknmlxQeoqzac4a1UQYAMgyF2O8nt8HFXkEL3Y8iX39RF9Rn63/Ib4leDUSzQqi1i2nYE978xvB9vbFdScAGkCByxf8AuNva8kYrnOOKPFETuTN2epamULUVkiWCgi9+UyBMRcDuN8CEFVldIUWmwGoj0jqTE2AO/vgivQJpsVgQD1uTeDHaYBnefYxa8P8ACtBMuK9ZtNKEGtW9eoyIJslMauW+omGliKZwmMG9+AL/AA5dnKbnmeRadPLYE2mJIkkmGgxHcY28NpftoXLvW5p0oWDFenpBIkkSYMiw07g/iqNXrU3aiaVEwEUkhQkW5n6sAWgm89pJ9+tJSqRTarTp1FTU553ZWQEKVGlWJkbk9IiMOWnQFGdLNKxAcaORWCqCRttBflEdbkwvfHsFrlquYKrSBVivLRRCbSdV5OkCE/IWEDH3FHuUKcDFMq6IDD6Hkqw2JUAssCdmN9QBAMiMG8PzwNOG9I5Y3gAAjp6Suw/hMHFbw+gtAMtKqF/V84r6GlSQ0q1K95ZIibMQO+NeT8IhalQ1KJ01FqFGVpKwzFVddWzC3MohtMEWOJ8uNS0UQck7RzLxL4eKsalOAp3H4Q2wbeL/AL31O+JqsjADZptqKgm0T6pIx2rjORWKddHV6GYB8saWBUggaCGnoYhiLgiLjHOeMeHlp6nViqk+r1BDJtESFImDO9jeJXCbg+EiquS5ITVsny6ZaBJ0OPQPmdyBcAXxpTiDJVTQxOkjbqetve35Y+ZsCNCktFy0QSY/zH56nAfD6oSqrmG0sGuJBgzcSJFtsH32H10XubmGdADB95tA5oaGtbmH8sJuPCQxkKSDEH1ge3T6dd5wxyecplQytoVybE+kgg6R7STHUg/IwF4iCxKM/KuoqT6Tr0wD2gA/74SlTH8tE5QyzLBg6iAYPZhY+5bp8e4xR+HuFVErK8AhlI322Mwe0b4XcNqFxLEnQEVS24Auqz1UELE+2KTh2fIsDzs1NFH8LapmbSNKCCZhiTtd0ugIoI4jRP65lBuprUxEdVb8/V/LHziT8rDYAn+fbpgymA1fLMb+XmKUk7ga4Jj7YW8aMNUjbW0H21W/LHn5lpDvLBKIszRMIGjvpZW6b7fGE/DcuFDKyCW2Pa/pJ3k95tcYcUan7OqZv5NSfgJbb3jC7NR5hZD+ycqyrv61UwTvadv/ADinBfEQ6GS5grTVgRF5g+lgLD42I+MK+H8dRK5epUY0tYmjBKsDYsRZbWYAgyQMGZc6w9Ij/FVvo14O/vH0xG1jJGKmrQmStUUec8uvmSMupVSSFg3bmkEfuDY3mB9sNGpLTTy0IKKdTESNTRv8AWAPT5wZ4L4MtOj5r/4lQW2MJA37SbnbC3xFmdLeWm53gWk9YH8sTzT+qGQqKEnGOKE8oOF+TyZcxDR1IXVHvvj5mkIc3uLH5i4+9sP+C8NqFA9UsVadCSQDH4j00g29z7A4bFLFEW3yD+DZTTTWYjeZnV7kG4ECIOG6cKNSnmaywFoLTmREtUZQtj+HSWMj2wm4hnPLptpKl7SCb3m4XqAAR03HcYYcG8VPX1U6jTUdkN0B8w06ehEY2K20wdpFyATA48fuNzf+gqbpaOl5DhtPLZTJg87BzWeCbttBNwqozmWIMFGiCZEjlc55v6vLmvTopQK06hhWqNoWoC0ciAuFJYHVpYbQAPRr1MuoVlZGVIVSrm4BfQwYSrLL2AAFiCwJGF2WyjOKFMulyQp0jlOoTqBjWDAVPwkk7aWmhzrRNyYR4i4l5tQEAVqFNlXzWGhajqiggRBVDKyBeCpLQBBWZyAXMfrJZ5DTFFhRJASJot/w6MlRrMQpCiWNgc3mStWEUCU8ryxDKsqFqBAJMFvSAbyRtqBH4tUYuaAQo0qKmo35EVVR9QEMkMSQQCXBiwwmU6s2zPhPEalKuGpMKZCWNzEloEkgkQT9QCbi3sC5YMSEpgOwFpMKBuTLRvygd4bHsKeRglPneINWNJ5/aFGp1QwFzTJK6hHRX3g2prE4c8C4zVOrmB8uoBp9iCIPuCKcH/7Y2jE4mVK+UgjUQ5UG8DXoHW2nTNhIvjHKcQ8lqoYyDqpA7b1DBtaZg/7Y2bdj1/Cs4N4sQU69Kuy+XSqLpaCZAYKxZexldwbmfcDeIuH0xzLDq3JUU3Uysi/XUoMne074lKja61dtIRajGZOxc6gIPS0iLnljBvDeM1KSFl0/tahVqbcyiINwT1BZeUgwrT0wt29MdB8diTNcBoglUpgaALxBKnZpudQuCR+7MRIxMcb4VoOoW2MWuL3Hv39746I1ZOWuZgmCjKTMaSw2O2oQes4YngVDPmrCqhZVqpLWJIEtciJHuLnrGHxyKvkMcfw5x4YdcwtWjVNtIZbSV0mOWxIsxkDcDBPFQlOqUdt4U6dipJJ0z0DCBbcAY3DhlLLOInzGkCG2F1a1lj3nt8Y05oo1QI7aCW5ahG0mCwEiQDIG3XcrjHVjI6Rro8MahpQ3LsCum5JaAoid9J1T01dxg7JoUzta5ihMdbTee0j+d+uMOEOgzSDdFelpJMcqukm+wiTG3zGAvFU08xmaiyAahWO5t9wpH3g9MHHYMm0NRx9P1unGoUxWBlgogBpgkSSfqdxhh4mywCahNz/8QZ/njnuZN0UXhSYHeST+UH4GL6nmHfhqO3qVwZgfQ/ywrPBcbQeOduhRk0MfKsv1jaMKcixKabxOq20gG/zED64e8OQ3qdA1+WLFQ0gz2OwGJzLVdJgkX372/ObdcdiVIGfY2XMItPWBBQqwHfv/AE+84E4FwY5quwuokk9dM+0jraO04CzueEDmkz+UfPvG2HXgvP8Ak6g0ftIYyL2vY9/b3w9tpC12XWereXSBYCVUEgH0kICQLXEyMc14XWNTMO2nUwViP83T6SQMWPizOxlJ/fgX7/TEDw/JVSyNSkEmAQb33JG8dcDHvkzMj1xCeDcJFRSzyEU81rm/pHuY+l8PKhIV2gSqFo6AASFEdPtfrfG3iNcIkAwqydok/iaNhJ6YOz1RKWRdg8irSHKS2l2JXmBGxCsylRcAbsCTgK92W+kLk+KSJDgGb56jOoqM0QGE6jqAKixCkoWhj6YwYcp5C06lNytRKsMVJsdxADexHfa++NXAc6hqgvyhVZgEFgQjQI92i5JjfDGgRC0oBVvMY+5JbST/AJVAjcbWw+taAlLiy8y/EEz4K5k000jlZTo1Mqt5YkgLElrGSJgRMBPmaXkL5vmTUfS8rUVyEkFFDBQKbBJMknddtRGBcxnKTlR+0pK/r1HVpN7CFAIUaoiJxtzeVpPOgGqDcsTpnQqmsCB+IaQu49S7xgKYEpKW2ZnOVKbHMOmmqg8405AUFQDSAAhwqBCSrEy2j9+cTTUmKgklmeNzJZmnc/QztMr2xX8X4Og4aK7ljUq1kpjm3VBqc9YkgAbWVDG8z7VmUVK4Uh0plWJEg1KjabA+krSZYvIIBvheSN6Aafk1ZagpSqGqgUqbKQJk1HIA5VEaoGptRsB/mGPYGfKlKgTZqQ0sNxr/ABdSPb/SMexPJKzNFxmeAZmlUQROlZosq6gW1kqs6IDMzOrAm89bAznF+Iio8ldPlpD2gltQZmI77j/SB3x+kauXUqVIsegx+dv0kUHp8QrKLO3KTA5tSAloA3aSTaxYjti2W3Y7jxPnDsyusEhnLAvEb1AwVRb5j4+Zw1pcJqUUJg7LULerSuyvEbsdup37Rn+ifhS1KjPUYaKFPUQLkkap72ufmOmOo+GMitfLGtVUlsw7VSCTYaopi37qBY+p64BK2c03pHOMrwioyLytFNRzAakUFlZiwiZkvLKSTAEADCrOLVpho1tT0KqU0JViAg1IXFwp0kEjuY7juuZ4fTNJ00wrAghRFjuLd7/fEHx3gq0StakAEZnW2wKMQvUi6j/pHfAyi1tDcba0zmXhLIUs1n6ZzKq4qa9IAKrrBlYUfhCggKdrT0Jqf0g8Hy3kQygVWqMabAXVFA1exWB6e7AgYhKVV8lnebanURjHVd1cW/dJFtjjoHjCotbTTRDKFiTuWepcxH4ew/lhWVPkpIrxStcTl6UoqBYIa4+DMfbYb9SfbHzxmpLapszM31P/AIj88GcSYagykahHb4I+6r9/nA3i66USPcH6AMPyJ+3thmO2LlStCLiK6akDoqif9N/6jF5wWtr4a42K6bfJA7difuMTPE8iXeYjnqD7NYfliz4VkAmVqKbAox27X+uNyy+NHQW7FGQYNQdIJOoE3PYCw6W3M3n2wr4fwY1ajqFUsLuXPKstINvaRHvtbDXIOQpkWZjc+wv12AHX2jG12EvSIbTVhZuvNcI1hcBtIuDuxtjovjFM6XYjbKIWNDLgVFBmpW0wCZsFMmEF7Tc4N/8A85qZDINJi6zCww1csyD8AzIuOuGXhTh9Si1TzYpq0GG79ypvO+/uMP6vDKNRXZ9V1JDh7KLktEEGBa52B74OckTyyrHVkJx3PGsqUp9I1Gen0+tvfFV4W4R5eWLVBoLLYdRTmRMfiPU/FsDeDsjl8xQOpVdxUlpHeSpI6qRaP4Thx4wz3k0dK3ZtwB0FvgCSMK52+NALKp5KroR161IUc29QlS1JkpQBcsNgTaTaYvpJv0JfivhjJk1pEszCloa5ZVNDTLbcsKCgAtebTGJjw8R5y1KwhEbXeJJF0nVAK6yCRuw1bxiq8Xcdo0200RepTXzvQVOoapXSTOrWAr7hbRtppiqiZN7Ibw/lRqLMSF07gCZ3i9rxFzGGbsurzQoWGjRJsxAEyRYTr+Ppik8O5acuB5JVXOqky0zLNoNysENTQLUcRu09gQLxfglWiEFSnOsJptdiXgGFsCAGMxfe98c2l5Am7Zsy9JK9UhSpKxFhzgOfNZTaVuSBuVYm2gwx47S8pqTuylPLZyFl5fWWKkTaHKLGonS464R8H4ZUmk6nyzSZRqkhgzswDRvCiJHtBuQMXuX4Sj0MxTIXUgWir6V/aaQzKAYN45CWvK0zJi+mJWTvF2ZzRWnJGWRTUCGeeqXqlk3DHSApJkXAiBdXXqf+0WRqStUFUTurgOoSFN1I0y0XvaxxS8GytKlVr0qsnzfK0sBo00tGtX0L+JiyAoAYKsYNgVuZyn6vTDEmoUrhwdDeWw59CA9JUrUEnYMtmU6gcWzWmK8vwZk8zbkqMsRExFx0M6piLADHsM+MMf1rJgMCtXLo8Az/AMIAXFySKatsNxj2OjBV0Kldn6DJxwv9JGc152o1EkNqgOpAYGnTKsqtPKCJPc2x1rxHnWppKFTAJZTU0ErG495+m+OAcU4u9apVdjbmNhG8SAPsbRacLlJ3SKMkmtFf+jBApzFFD/jUWRRNhA++7dfc3x1rgWVNLLUUIgrTUEbX0ibfOOUfovdhmqUiNSnY+xmQRFo/lvOOyNGOg2bjdqzKcJ+MZQPlnpnTq0lhFue5B+/8zg5ayU7F5Pv9TNsTnjfjKU6YhWZ2MAqdLKInUpIIJmABff5wTkhpxrxFQNVqNZafmsj+VUpC5amWMCOtzFu47Y6HU4IMvlWrVJav5a0wZ9BKhDp/i0gktftMb8sp+JXpVRmVJBWopYdgWYsLdLHp95GOo+IeKNVSlT0kA631SDqhtK7fwnUfkb4nzJ2kuijG0k/04/4po+TmQdkcfQN1+Oh++B/N/WcuVPrRxAHb2HwTbrp9sWvi7gwqUGA3AkXvI/s/THPvDjkVG9lJM+1/psYw/H0KkVlLKhvLMCCk77l6jH/xiiXMpSTS5IDBrRMAKSb9B0+SMIKGcbQlo0Qp07QTP0uSb7AnDXM55ago5fZqlQFhH4VkmfqBbrpOBl/RkdC5aiCkQCZRmP3Jj2PLGE+eqebTgSSAYI7/AO+n88MPEPBfLZtDFLzedJE+kETFyAJGJzJZpqbMr2GoGekC5+lsc46TQHIZ+IvEDKtON6lMMIXSAGG4IPM0l5PeLYX8F4vVdKmXJY06nQXIvNusHqBuQMMONcHFXJUKqLzIpUkAXQEjvfS3XrqJ2GNHgHiFPLVxWrKXpyUIX1aSIZh7jWpjrcdcdFpxsnVOI58HcJq5evUeORlsRcEdr9RvHSMCeNeInle0tUO9+WmImDY6nLf8gx0TP16YpsymUIJT3HeccgQfrmbphoCFgsk2CKSW/qfrjY/J8mBjndyaGFeq5NOpq5YWXBIKLqKm42MEgEX2jfAmVppXzCUyjaSwNRgSz6AOcg/5ZYnTvtAAmgfgaZkNUpsQpsaBABtpEIZsAsNcG4G84z4T4OSm7PUdnWQFUEprURZiDPqiwP4fjHOaiBLLFbOurwpHFKmKYU03QIdBYrTQjl8x51MAvptA94OKDiPhahmTTNQSqAED3GxneBJt8dscxyfihqVdaQkKYKkzEliSkC3LyqBGxQSoubGn+kjL0S1OotQaSBIQkc0RtNpMT8T7JU1fyQyE1LsOoeHaX66eVStOlTEEC5/ac212iL/PfDJuAJzabenTsQpXsDba2EOY8d0g7MqFTA1lwVsNhcT+LtuThfnP0gVy5FOkuiwg8zTJHSIkgCD9OsZ7q/DeUEHZjwQqKqICVDSD+ILIlCdyDE2iDtAGJjPZHM0KS04Y0dAYsJ1I7M0MCelKqtJheQrMsGRiv4d4odlBcJBUNaRAI6k23j7juMOv1qnVBRk5SL6hysDv/scFDPboFcX0zlebqJUGUYAIcvNIqQdZ00Qo9KkFRzRJkX7jHsXea4fSR6h0kqWDBbgDVOq3WWv9Rj2Ofqa0A/6bPENN6tF1amIjTqY7TEn09ATcbX3xyweAnAJtpNpJ6bDa0iZ6m2O7VaAIKxIPfCbinDWJJUkncKFGwBBj5JG56nAzclLQU8cv0m/DPgoUqaaXOsIEYzNgTdbi5sL7DFVSouIUsYBsdzAgfmCfi2AeBZ2HKNMKdIMGPf42/M4pQoxsE5LbCjj0LTTQoBeLiT03+ncYjP0lUw1NfKhiobzFBHoNwSIJN1YAAH1Tbr0ZqQIggRtEY534/wDJXMAKQKpTU0SLA2mLHVABB7A2mcHw47HQhs4dxDJMaZYMGDVBYA7BSLWvF/7OL3h3EatXK5ZlCsqU4YSAQ6rB63VgqyNwVtMxic8Q8JlVbmaorEkSWI1Mdp6SLX2A7jFT+h3jCUGzCMWf1EINNtGncMY3Yx9e2GS+SthXxYJmctVrKocimpaCCG1lYkwiiSST1I67A4BreGMnQy9QOtWm1QMoeoGBBAtZBpi09ZE4rsx4o/WMzVJpCkEiBbUSZkseuw9vnfHPf0geIS7otM8tMsNrFrT8wIX2v3xCsssmTinRI3Nz4sQ0uM1UXTPpPKb9LEGQJUjbth94JapXzoqOCVVTB/CDAgSesE2wn4JmErVwjU9c3UE2WBJO03jb4xX5Zky5GpTSQ2UrBXVvcLed7kdPbDsudQdUMlmcXxopOPZFWpy4kCD9r/e2ITJ8JpM+pZZZHKVtIjvYmeu33tYUuOrUXRMjveT8giMLOE5NjTC00d2BYkIpa2o7xPaMFCfLcQ1kUo2gDILOUZWLLoeohFOHqaQTYSIT90AdATecKMn4WzFOilRkOhpSdxqkExHYRf5iYxUcLV286hUUqozFqXkkN+052qOdMkCBAnZTbYjX4h8bDLqP1QBg2pTUYaoaYOiVGmdiYOwAPXAwlU3ERFtSaDuCVFqItFiNdNZKH92SCY2iRf5HfCfxDl1oZl61FLqiqQoAUOxIcgemfLAnoDvif/8AUNXVRrmGIMhvxBhEqSNwYax3Hzi28LZ2lVVgj63BbWGMvdrzsSIAE32wc24uxc04SbRlwfymVTWRJtFQ6VubRGoRIA+wkgDG7i3Ab/s67xB0su8amgta/T7DqSMa/JQ66YUMVcggrJuTpF79LH2tjdRpVPLYgwKbMfLiWIXSAUBaSSh1aQBIHXCbb2wOXJVR8rcNRyWcqogaoBlWgqHUDouprCeXy1/BOD3y2igj1QrUqS01aoFDTACEq1wF5RPNNlsLSPlaDuoLFdWguADGpAJ1LNiYBlQSRBt1xR8Gc020MiMGXSYgqykekxY6psT79sZd+dBwySbqSEWU8Q5fNk061I0wj6BWM61e6qWYgelSZGrYKRcYseD+EqaqakEhlgBHm0WAYGSI6k7yd7md4r4YQt5tLmRwC1N7FDe3Kp1GTUvM7XMTgaq+YyVcLlnISsrPpJ06QAOYg2JUkiwMmN5AxXaaoobTe/BVZDw3RdCoXynXSOZYYKCd+YhpBEmYtthvXopSIUtpDDQGBN2gkz76VmbbYkMoubr169J2DMp+BZSF2EDWQ2+9zAwbxTgmZYajVM8sqBcwBA1fVxvHvhXgXy/hSGijNJ0MSBynpE3i5N9Q6be2PmJbNZWpSZmPmnuxvubSVJI6i8/nb2BB52XlGu53SPk++CMAZpjribStv9Qxuy5v9MP5U6L61ZsfLKbRHxb+W2NTZZB+Jgf8xxlVPOuNy0gNgBO8DG6ZnQLmFAX1OSL2Nz7GBjkvFA603zVdSar1FgARCk9ZWbEkAC55RYY7Njmfjtz/AO3ub1CT7mDf5xPn+KTBlJoUDh1Kt5kTrcAtDXjcMAZAjV9Ld8J8hlWydRwTNJSKikINRLA0wjsSAYY2C35iTAwgTMuMwhDMCKNAyCdzTWT8nFF+lARwykw3OZIJ6n9i2564U3L3FG+xMk+dWH18uj1Q40sjgS0i0ncQOZfbCLM8FyjVDTgM1Nm39JBC3A23EH4GHle1IxaEO3xiEVjvN4367Ynkqm2tEU8spMxbM5ehneVYAU2UXLNpAAjvfthj4lNTWiEeWabAMp3DAmSbXkMD2Ee+OeVqhLEkmZ364talQvl1dyWckSzGSbxcm5tbFeTElUvPRXHGk0MxxulQEsAb+mOsHp12PttOLHhH6VWpUtCZakoAGlRqWWPeJ69ccu9Tmb/s5ve84b0x6fd/6HGR+G0NhGKbpFXw7xfXz7tWrKEdCFQARpBuYMTuPywm8Q+DEqq+ay2ZWtUfUTSZIKkg6hT/AAltUiSAe14w9zFMAlQAF8iYAgSWUExtJFpxiigVWAsP2dul0E/fGRlTckQSm4SbRyzKoVU0mHquo6h1Jkexi0ewxYcN8O0hSWppLFYqQbCTEdOh3jrOFHjdQM8Y6imT7kqJJ9zA+2KnwaZRP/y0PzqrP3w3K20qGzk5RTAcpl6pr+eQ6uFMHzAfM9Q1Kh6Ib6QIH1Eu/NqHLuxRXUVlVhoIIKqulw4XliGg9eYR21Of2Lr+HQ1un+InT6DDDgZlKim401rHb/EUbfFsKbbdAJuw7I8FWrrZjTOmdYpKi+lrsNJCMNIWT6r7St3OT4VpppXRmcETKgkqBygQIkQXBMdugnAfDh6f48lLfxHy6dz3+uKdxFPLxb9rFrWvg4QT2OhFSBaHCiDMMOgnYiZWY2MWtaCfbG7P8CcL+zhgdIhpInUCG69rzIkA4oH6/wCnG6LYcsSTG+0iU4bwrM0WUSjDXqYzzMCDvPblI22O++C82juAjEGGg6lBIYrYjTpBAbrANp9sPqWwPWBgJBzVvZ1j/lXBtaOlCloBydGv5hNRacC0oDD7m6mYIJHfrj2HXf6Y9hbRnt/0/9k="/>
          <p:cNvSpPr>
            <a:spLocks noChangeAspect="1" noChangeArrowheads="1"/>
          </p:cNvSpPr>
          <p:nvPr/>
        </p:nvSpPr>
        <p:spPr bwMode="auto">
          <a:xfrm>
            <a:off x="63500" y="-1076325"/>
            <a:ext cx="2047875" cy="2228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8" name="Picture 4" descr="http://www.palm-oil-seed-benih-sawit.com/palm_oil_tree.jpg">
            <a:hlinkClick r:id="rId9" action="ppaction://hlinkfile"/>
          </p:cNvPr>
          <p:cNvPicPr>
            <a:picLocks noChangeAspect="1" noChangeArrowheads="1"/>
          </p:cNvPicPr>
          <p:nvPr/>
        </p:nvPicPr>
        <p:blipFill>
          <a:blip r:embed="rId10" cstate="print"/>
          <a:srcRect/>
          <a:stretch>
            <a:fillRect/>
          </a:stretch>
        </p:blipFill>
        <p:spPr bwMode="auto">
          <a:xfrm rot="20858569">
            <a:off x="5228760" y="-2563689"/>
            <a:ext cx="1901825" cy="2070876"/>
          </a:xfrm>
          <a:prstGeom prst="rect">
            <a:avLst/>
          </a:prstGeom>
          <a:noFill/>
        </p:spPr>
      </p:pic>
      <p:sp>
        <p:nvSpPr>
          <p:cNvPr id="8" name="AutoShape 2" descr="data:image/jpeg;base64,/9j/4AAQSkZJRgABAQAAAQABAAD/2wCEAAkGBhMSERUUEhMWFRQWGBkaGBcYGRsXGxgYGhobGBsYIB0ZGyYgHBojGxoYHy8gIycpLCwtFx4xNTAtNSYrLCkBCQoKDgwOGg8PGikcHCQpKSkpKSkpKSkpKSksKSksLCkpKSwpLCkpKSkpLCwpLCwpKSwpKSksLCwsKSwpKSwpKf/AABEIAOEA4QMBIgACEQEDEQH/xAAbAAACAwEBAQAAAAAAAAAAAAAEBQIDBgABB//EAEgQAAIBAgQEAwQIAwUECwEBAAECEQMhAAQSMQUiQVETYXEygZGhBiNCUrHB0fAUYuEVcpKi8TOywtIWJENTVGOCk6PU4tMX/8QAGAEBAQEBAQAAAAAAAAAAAAAAAQIAAwT/xAAiEQEBAQACAwACAgMAAAAAAAAAARECIRIxQQNRYbEiMnH/2gAMAwEAAhEDEQA/APnXEsqFZdPsstNl5g2laiK1yFW/NcRbz3w6z/EGbXV1q7k89YLCiAtMEWkkhVAm0+sYqyOTpjMIlUwnMz6FLlFVSzQADeBGqLC+Bf4B6dPKvUy/LUY1FYmRVQMimkd7Kyne/Pt1we3FNqpoo1IKjs4OuoVltBhiNTTpBbqgBMe0Rv5k8wZBCq7U21KCNSsR0/mEwdJkErBnHuaZFDAiBB5YlQCTy3NoBMG9wMHcI4bSNCu1V2p1lVHooRC1U1aWCmYJE7D9YzHC5AZbJZnM5ot49Sp4KUWIcPVReapUgwwUsxCeypVRBgRnM/wkU6GVqAaGqDnUsC7KSxSpoBnSAu8CdXnirPZkB6cqzUlXlpl3KnUxZ4+5LG6rG07nBOc4OKQ/61UKVfDBNNqbKVawSlBAvpOswNMCATfF/Ge5HJVIRqVFoZyocSTUqNpPhCLKRykRB5jcxbziuQYO4XSSKJaqEaEpwzHRBUadPKumWkgEEzAF4fLEpq08pIBYqNUhJAgy0NsLwDvEYZ8dzlFEanlqNRab0qahqli0Owd42aGmnIgcpMbYICXKUC5VA+kmPtaQJ5TckCDNzMXvhlwrIh6gy8qYJDOXRUNwFIJ0xEnZ7llmAMV0S1KhpqQRUGsAkhkYCQ5kCQyEjeLg4WVHcQSoalzKurVpuNUSpEkEhgJOwkEYzNPU+lngeJSy6+HZUdw3iEolyqtTAgO+oll6FYNpK7iPEj/DBhTy6pUWCA3iVNXiMRUCz9W6zpJJllAkG2EJvfSDbfoLkTY+XXEaVRQOZVaxiSwv0aFMmNwCR+WMVqVZ1OVV+RiQZUTJk8pG0yAO2AkTUlSBAmb9Nrf1wYEVUi7WNza8i9jtPY9MD5QahVmftGNgSAT+/diVX0XOxBn5jrgilWXQwIJO4vF5F4A+7qEec9MQVFY7R5fv9MSo5cs40SZ7XAHyiMWyoA9REn974acNpimr1jHVUHmesnsP97AlShLwm4YD1NhvtOrz64Y0aSGKR0lNLKGZisMf+1gWMXMEwbTiOV3ollROQNqBJZlZQTqtfV2AMwIP2Ti6tWYJKllWpuFshixWFtadvMd7j0ssQSTbln2epEgX72v544eyp0tpLEA3gtaR21AFSY6EYsCaGW8RTouZAI3mxuIEjb8MFV6iijVUEiozAsGVSrIsaGRvaWoGLAgWK3JtGKODU6Su3jtUVdLAeHvJgTdgNI3g2MRgrjWeNXMGpYKzSGUaZuV1lVZtDNElQevWZIyvg+eqLXV6dJGLSnh6ZWorKFdNN/aBMxe5Ig4Z8QG1RV01eSebUb6tDHlHMUVQx6sJsWOKclw0UlWsVOtuakjR1gBiDYAGYJN5HYTdwyKy2YhqoemxJj6yNdKIvJII7XuRibd9MByNWorq6koytIZSQVaOVu9mg+7A1PMfWanbmJYk/wAxJPzwXScLVUEQDpjTYlT9kgC5+zN7jrhxUZaNQNThwS8tG6ldDmDcEqSehU7HrjaBGa4kStMhUUgKDURilRw4i4Bg6TIJEGGE7YJpV2fLZjxaYryUcVxerThRTGpY5qOlQpK+yYJ6Y94TwSlWy7KRUNRUbwxT8PQFQFmZ2YiwAsFvuYN8AvXq5ep4dVSr0eXWlmEHTJK9QSAWvuPKWJL/AO2q/wD39b/3H/5sdjTf2tQ+6v8Ahy3/ANbHY2wFtPMac3mHVDUXw6khVKaRUsSQRyxLTPncycM/pTRqUsnw0VKiuooa0pqoULqCFSWkszEkybDlsNyW/EM3l8rX4nRB0GplqaBZLE1SBqN5M82oknucYXidYKpVgxaE0dgJOqQRvaI29rrhIz6OZE1UzVTTrcIKVIQD9fmD4atB7KKgB6T5YN+lANOnSy5SkWpCBVRQHJNNSaLsFUMyTc73EyQZWU+C1aXguKiorDWHUtANOCWg7sGcqCLagQI3wxzWWYUVVUYAqhqM2lnZmeFYAiaYZmgXGq7GZxqSjKuDTdWVS+lgpaeQmCWEHfSDvPxwTTyxahWZq4EKgAMtUrMxBVQJ1BAqzP8AIq9sGcSyYolQoBpvHhVAGBfwyyO2ggEB3IEtP+y6zJFfgz1S9WmAEpqHaWCjeBp2uADykydJjaCRg2dyJoVUUo9MaUbS8F4cIdXKLKWuAdgfXFWarl6hZ9KkkrpVYQFtoE2vfrJJ74c57ipr1HqVkMGiiUk1blQtNDJF+aW6XJuBhfJBIHU+Ink0X8pkD4HGtxgpfXSDMRA00yDUXWx0iCFgMEVQQWgwCBNsLWp6gVuIJI7SLEdu9/LDriCipQ1IESjSMdmqVXuTfmYgegAHndXVqMHVrEiJB7/nO/nOM0C/dBsZNx8x374KyHBK1VGekuvQygqhBeTtyre9hJNztMYqzFEQQYvsb7RIvEWPL8R0wBE7iSPiPLGihlWkqoNBbmU7iIbqBe42vbc2tijhtQioZsCVJ7QXC9fIm+LkphlBi8NAU32Czbr+mA6qtqewBJIAiALqZA6LbBP0VRQAi8ESI6WJ64KyB06qmkwogSZAnYTHtDf3fGDJLtytefSCrNHrODmd0pqFYCxYBgTqL8sAFSJhiRPmd4w1oGyFCzv5oqzvrb0+7c/DAzMx1LB69DygG5t6EXtfyw6q8PAXw19mkjO+wlisnlZj0Gmb7T1wNnK7MS3R4ZV1FiNxEm7dz5rglal1Gi94ETb1O8AbkkwPUjF1V6bLaQ8m1oG9u+qy3O95iL21MsXFNEOoxHhgMWDTBm25MmxO+CspwxBTWprEuK3IQQIRVZSDB16iSIEXUib4oO/s/VTZyyWYDRsVVtI1ksfY1Mojm+0bATiypklRn1BhRpNEOAjs4ADAxcCVkrJCz3JOHFCk5R9TeGEelUeJDBip0jUQxhE1AKSLsDJiMVZukaqeI7AgkgBy2tIdS1ZpADBmbSSDNyehiNYC7mtW0uCrnWr6+UIBtYREAQQ0jYDEk4a9LL+KxA+tZVEcyvSCknzHO1xto8xgxeGVatSu1QkVXWrVYw3sJqLEEGNBZQsmw5YxfUacrUerUM0mpqKJJMGpaq6w2mSqgGQd+mN/wAOM0xKVUkXDqVJUgN9YsHcENrAPli7hGdVnPiC5BgiFLr2IWJYWMC5iNyDi/OU6bUClKT4a+GS27MqirMdtfjADtGM7QrsdOncEEMJBU7i/7jG4/pm2yVOlSpk1irLJaF5mMFR7N2pkqTBOkXIkjFPFeJ0s1UlBSprEKHIR6sMI1ovKNQI9poIU+ShTQzGsNE+MQ5Y1JqaluIk8oKrpghReTbDfh/0xr01Up4NRhYGsobTIAnUWBNkVRJIABAwh3/SJv/D0fgv/APPHY9/6Sj/xC/8Axf8A18eY2Virioarm311NXOVepp0FlUxr09JWDHlgl+DmrBpFSfFWii2U86wtUzcFtAInqTjS/Sz6NJlKVINDVizmo5MByQCSS2yyygE7w53bGXyzu1FSxGln8Q6Ul0KAIHLEjlmpOmRfqJxQaTg6nN5tDURUoongIunV4XhoXCifaqgK12ESdjae4xxFZppRceMa1N3cHXqdASjlzOvVVqvAJOlaS4rymfRqtLQnjeNV1rltJSmpVHojUCSJMKdUkwrSQd45vhdSnVOZrFXGsA/Y01CoqOuk3GiybWMjcRgJ1X+jCZbLZupWc1alJ6dKkwkaSqhmAJkxzsp7wZF8ZVuHV/CWi0gVdNVFnleLDYxsSL7eWNFxTP1M1URSQiVKlSomtZXSarNqggF/u6QDJET0VPnsmorsKOttHKusBGIWBBBvrkmwiAAALYaxXxngbJXakDqKqpeAwUMBLQXuRGm50iWgQIOBFSaTHVJQkqRcmZjfzid/axs+HLSqLXqVUNSpoRlJYFidZNUeQYSNbSQOpJAxm8xk9FQsXVld2EiYK6wJ5riIsdzF8F9NCmvxKaS0wLBmaJManCjbYEEHzNh0GKKwJpglDJMI8wBp9tYiGPMhmbbRi16DU6jrYEhlmBEGVO46ibj3YlUyLBJLDZTYzBYsI3s3KfiMZlvEMsqaqKv4lK0VNDCdJBYLrAIhtQExPoRhUlNabhwab6HI0MrQyjrETpNx94H3HGm4zwwIkooOkHUUY1LPDJrLRpYoS2tAVYx7OElSk6AlQ2moNDBT7TAKwuQRZtLFbH3ENgilVASpMafb1afym5sI3mxwuNGmWadQGroAwn4k4boGtJBJkNuZuB1JB2FwY+eFWao3It7RtBtt2Pl2xM9qRyGTFSqtOTvzdIURJud4LdO3uYqdeYd4Xw6ewMbiyjyuV+GI8Ip6FqVNMQhAv167+7HukpQAX2m+sbyuAP1942xrWE5S9S+suwrBgwXTDodJWeYzDTaNr3jANBVK848PUAQwUsYB6DeCYvPT4y4JT+tp72YM15sCbgGIsYj1Plg/I8K1tUaGJSUAJA0sxKKxYzyggbiLRIJGH10mo5fhdZHqW8N1RwxBZSJ+rK80HUxYLB5onrjVLlqR4blVJGpRXpwQGGpkLXENAPizOkH6udQscMeHZNajVTmJFZVrNopsOR2rsVCkmGL1DEauYVFjYELeKZejTehTpqHYLTWoaQ0mGg1FB2LXKhoFrdiXWJnqVaz0x4bOr1ACbnxTTVQw1Nc8q+gk4a/SDMvVo1hVy5VzVfw6jVGOktmGeqqgJpZYZARqgeHPWMaA8MDrTfLqHp5Wi7urNuSvhldIkggKzXv07Ez41VduHU6VPwzTRtVVFDq1FgwDIzHc+JUgws7bjCGb4fTan461UK1aNKtRaNbBlbUoSUN7ggFpW0nuElPKPWdQdM1mUq0gBWB0EEH2ZBFzGNbU4ZWqLWzJo1CANSMKgZgpZqhDq+kurSTIEiAb4UcZ4qrUMrSo02ikajhhB1h2VtPeAQZnv78T/AJuHVrmd2QnpepRIfpvNOR/wCo4WGiqynMWV2iIKkCBt3JEze2H/Bsgv8AFLTIcnWxELMkBtCiWGouJnaI6mMDZrLCnLt7C8tt3IJUSfu2B9+D6UeGKUemWIBJCsDBuQYBgdZsPjfA2dmiYkEKdBXrBBKm4gLaLHfptgvN8MajmSrOrgrTckWBBUVUYSfOIxd9KMkpUVKbqHfTNO+o6Rq1RsVIX4jFQFWqn9z5D9cdij/pFV+7S/8AZT9Mdh8Yp9DzPGDxKvSZ2RFQ0w+o6gYYGdMDkDMoIXfeYkgT6TZbw8zmstSQuaro7VRuVVS9YAbRqOveBpjoMA8PrJQWM3SZ6GtlGip4b0K/PZh9o6Vm9oj3rcxxKtVzGpqgZyAFcaVh9AIvYSdmneTikLaK+E2pAxqU2UyG0qykT7QhlqgjYb6WEWguc59J/wCIoIlRh9XqJGrSruTraofvOWJ5QdIkC0jGdzquFDnc6gzMSDUMgk39pgXkxsDcYG8NxAWwaeYmNUAAxMSeYWHfEs33Bs4XqGo1U8qMqtP2I5aarMopCmDsAREk2fcD4xSov9mqcvTii6qFLLUOtyxY6UvC6nIJvEljj5e+cIdijbEKACRP2d+0icFUeKPTixgsH8m07QdraT0O2NrbWyyvBSMwlHMMRSzBV5WyuZuBbbUSsxHMCLQcVfS3htNhToUEKlGru32VCK5W03M7amkkwB5DcR+llTNUF1ipy86NoDQVgMdSaYB1bkGLYO4Sy5l0erUUGYZfZkA+IBA9uSrNEQJWbnG1WsXxjIOWLBZKCKhW4Ug6STHS2+22DMwzvQy9fk00ytFSDBQq3iTvOol3MwRAHY41XE0X+LJzBKUcx4ivomygmmZA66kVoiObbpjEV6BpEovMpK1KbEASBN/94Fe64j01aDLujPU8FhVSAChL6NDXCMRE09TaVLHkdYMK1spxLLaqVm0gA8rAnmW0EAGGIEdrCbXDvJE61PK2tXZ1NtRUPKHaQ8KSo7xi/P5T62oDzxAmANQA8MMVBO+hZIJkknrjb9aX4TZ9lc0XSnoFRFMCSC0wSJVRuLwIBkXicKmyDMHqKFJVwx6bk2HlbbfaxwYmXFN9KsWRHlCfukK4Hun8e+GVChpZwQY1Uzcdizde8RiLcdJ7B5vKj2CeUvcgfZHM2w3vE98DUaKMKtV9LQpinrvHSw2AKruQY2BGDM3OkAAlnsALk6jMR1J5R8cDUKU6VAX2XbUBJJI0iTuRYWv5b43FOhslk3fUqFZ5SdRWmALdXK7EkROwPacNc1wZ9YqqjENLtysVAEEyQCsSCDcjGi+h/DxWVglcpmDd4Z6S+EGAgkKylo1Wawm8YMyuRekKrV6YqwxWsA5DaGAY6tOkf9oYcWAIsd8dIL2VcP4oKdUnLNUqA6RTJA8RnIAWmQlmNM3ESLKRuMabI5NUylOnUpFXqVEfxgVM6iAwDKZQgKBzRBXzjC7gPC3dv4lH8JdbBGk2ZjBdnk6JJiWB39MecXzLKgoPeppaWQKVOmQGVwObUY5pk6SCLA4W+CaFcJ4iFdTOQFqqESaa+GrlSSDqNJdZFwSZg88Q47WFan/EKaVKlSXRqhy+Y0sCgPKuohlm6wv2jMquXq/TXMsioXWEC6YGkzT1eG0rfWuqR6LM9VnFeM1cxBc6aS6giidCTcqoJJ39T1JxeJ0ZnePtmKoV0OkspLKvi1fDQG66jblklQQDp2AEYty/BvFyeZdAZoVDqDkAhXGlSF3VgymR5+WK8sjaf4j6uk9NlemSgQN9ldCzpKroMkjeJJLRgjiRZ28SpVTUyg1PCCJK+1LeFYNPIVMPO+JtaAagLMrUwZgzcBU08pglhYgjziLE2w9zXAw7VqVEWqUSaVPVJaQCAHJguumlUvZgGFjsLwFqRRzUfToem4UtparpsyBybNopsVHdOuHX0Ur0aArU3bSvia8tmYChXp+yDBgAgopUHTzRsQRMVjH5qiqZdqoQlGK+HuxRVfQaLknlQ85HWy9Dg5OFB6tBqqlVos6VCwlaZ1BKesA6tIquimOhPTBv0m4NGSO61VzAp1EOkAsdWnoJ5WAkGLX2UiH0NrLV1pmWbRXBR2gj25UMSRBJZZsehPTFJZvW3/dr/mx2Hv8A/lue+7U+A/XHYOj2QcWrVFrF2ZpLFmipqlgpvIMEwWv/ADEY9Xh9TQtYC0hCOzFQvN2BKkDqdJwGaQZ6YLQOYazYAE7kn1+WGKUnp5UhDNN15oJgPrcqkbawAGkA2de+HWXZDNkVCywjga00iVFoMAAm5lbdSD2gmjSh0qNpenVSqQDJ8OqdzJjU4IQzJF1BM4DfiQqVEevT5BTNPkOkry6VaFBAChRaDuSZnEk4u9M0iYiktgwkaSTIKzEliA3XlEYGwO1IpV0wGZTBvub3v0A2Hn3jGu+jVWnWytSi6qaic9NHhTpjWyajAIJUHqTaIuRmK1alTeotEeIrpSio4kqyupLCbwQGUz37RiNIeHGqVgkgx7DKNUEfa2iLe0DeIO0NNxD6NU6RLK6smoimY0mSBVp6/vK9N9Oo7ReQMKkzDIGUJZllVcFp1IQGXYzeVYfy74LpcT1OlHMZcuQUZk8TRLMtTSFGyqRVpemj3YDSk9SnI5jlxpEEf7ISxMG5KkzboDieTGmdpO1KnVNQvqOzamdAeVRqJMqDa/YTJOFvFMzrZWVFVhdmUkzOkXB2hhMCY8SNoxXmeLsBojlckliJkxzHtIPXcaRB3kbP517KrnQ+mU3BI5lMdwWaIuJxCs6OKdIKiHQCGKaW1CSCSGSAZ3kWvceWJZDLtTrBWKy6uYG4ggqDInZARvvFm1AS4XxFGyrUa16UowOksUJcEkQ0qCpeYBkgeuGOTTVSR3UzRqUyrkQPDbSHRYEEBHQnUTBAA3u8b0m+2W4jl9FV1HQn8F/LBVTUGa1iIH/q2PxJ3/piz6UJ/wBYfzufUgT+ePXqwuoDamo/T16fDHPle3biHylQNmqfKzKpgBfaJggR5zJHcxiHCckXSFjVUZUUyRayLYe87TgRSSoggHWTInVsE6dBM2HU4d5eKNWlpEmm1NgvfSVWL9NOrF8fSL6X1PovXoVEespT7uYyoVk1La6L1ABJ0rqPNKtcYNqcRr5t1y7V6b+KyzUANMMoUinqGmQ0mNI6xG+C8p9KTRSq/hj6wvDAFkqSSvMC0K5hdSFYIkgbED5CkKGXq5isv1tQDTrLidR1AQrKbgB5MiI8gev8JVcZzByus06a0mqKAWR+ZVB0kjREBgpnWt4tfCLL5qpmXWhSC81MqlNSQC5GkEmoY1GTJEDacM6+WplAxTXWqP8AV09LKA5ICoA2+8knYEAHvfwbhi0KL6wTW8WHdbEQTpCv7MEBnkX5lO2G+msIOLfRt6FQorCroEjTJBPstG8qGBANp1Axe4ycILsoeqqmYjUJgbSSQqmOsxth3xvNIztSQGTpSCuplSmGAXkME8xY2BJ374RZjw6QIDMzFEAsAASJZQDMrMCewJi9jUraIpsqsqkKkkK0QANntMkmdzPQSMX5zW9NKbvpYKGaxHNHIsKpljGo9yN9sX5PJtSRdXIwYtUgiR4cQtjyidj1OxscU5qq1M1hVVb1F1hXD2IDABlMG6gR0BIiRiZSPydVauX0VEQOtZhpclCogmGOkEANrh5MHXIWL6jgXD6ebyJytUClXXU6OeUVAANUgxMEjUDBh9Q3x8/4ZxEy/wB7WpVSdR1HxJJJHNv138rYI/jhVbnKIliCVapo8MStJELaRO1xGmOgjD9U0WZ45TVqfjONIqUKpaRUIaiailX0zLW8MPs4CMbkxm8lxFfErKk+HUcKp0wAC9RlEwdBu3xNzbHV3aoajczQniFyF0jU6gDSAAAGAQAC3vsRW+jApcoUOauX8VXF/BNNlZwugy0t9WbHSCTcAksoLv7Wqf8AdH/E3/Nj3Hn9pVf/ABH+Vf8Alx2AYF4Y4BQs1lDAmPEGnRtp+0scoFvURgupX0aV9hwaQYQG0MjG6yTZhDG/M3YAYTJmAFYDcRHbm1fLe2J1Kg8SmaYhZC81rz7RkwbGJ9cbFY1HCOH68jmmq0/q9ZGswHSqqlgnss+otAsBAUjZ9S52pUPsDVv9rojSNM9g9vM3tjV8K4tRoVKy6Vq0aaB0GmJZU8PXUVewjUwAUsqliMZypkG+sRiQKa6QDtqBB0ajaQCW3mRbfDRpej6QAbmCOxiZB9xMDvGGOTzklWN5kRtBZSJmbSD8hgcZdSmplflfSTEAgB2a8+1JEflip8oyMQJBvp/mE/j+OA+zziyslRGZzUOjRJYzKGFV1aSigA2/lseuC8vUSmHYqVqU+SrTEAmmRUSreCLfVnb074TNxhvBNOQBKkwo9oKyhtRE/aNpi/lgnjHFw9UuAAW1AqAukdhygAtuSQIuIwX9hVVAKkAhtBsYkkDY2Nm039Vx2jUoBmQ1rAGJsRO25vjp0FCpuLecA8reveO+JyZMyZBiew2/4vhjjbi8X5QkBrgmDBsb+2NreWDE+lFSrTqUwSBoUmSTIUg9bTYX3IAwFlLObadiR2N56fLywL/DutRokTImNxqg+U9MMvszjpx9Jj9eZ8veCAenmT8MDZxwKXmQv+VPwkj54hm7wdz1J62A/foMe8QghRH2UB9T+gjHLlVZnTuDUG1NOyspj3EmfXT+9w/4dwnxayvrC6ahQyRYCkak6ZBIJBQn+bvhbwbL+0ehb8b79LE4LocSNFWbcsK9p6vCJuCPtMe9jjtL2jlFn0k8Bs66Kx8FWbxH1M+oKTJHQW00h0kDvi+o3jA1678ipyUSJ00uVVaGb2mlmttpYzsMJeD5J6zMviBKZjxGZiAdJkKbHVJuB3F7YJ4tWarWKoUdKZXU8QkLELcCzsCxWBYnpi+N+jGs4XlHzJ/tCuoqElz4RAOmkoABXqHB5hBBIQxJ3ScezKj+JpZUs9FEQ1HY6oKgIpDFrqeQAHzAgYWU/pTVpq3htp1qFARVUlYHMYHKSftCD1O+EFPOVGU6mKpMwo06yea5iSBA9qYvG5xW9CntTjapSo+DSUGmlQE+1reqhRj3L3PlyAAWnAvBs1TpZun41MtKlCNIJDVE9obR7QEibA+9ZQzyNJZmDhgaagKE0gGSZMgb+yOq9sEcNzBBYCGYqzeJuw+r0Kglo9roBM9b4IBWY4mNA5uSo3hKAAStEWcqttRJkAnqowHmc4tWhUIUKB4ZAUmYkjU0yA1rkRMCwxQ+d0EgQ7INAaBK7SxYdSwO8wWYiDOCzw0U6EMdVSopYJoaBRFVQrD7wYsxBEyBjNgHhecj+VdVJi2mAAXClpibyRP8uLeEUNpJVqjfVubKGUmBq2BnzHS4mce8I4hTLl8wTpCp7LMpqMhLAg6gQLAQIvtG+Bny7agborjxQpadQYtBA6GO941HY3pXwVQcoHMB9WqObbZ1cGfaDRE9j1uPM5xQtUWqjFnBZio+rVeZwigBYp+1sCQdRFpxaqU8tRBqKzVHKFNSgBVKlSbNeF0FSOu43xGplqa018J5rt4lN1ZVIFwEYHoPDbVqO2nyxMDO/wAZ5D/CMdirxqnf5jHYo5DDLsPDYaSCGlmMRp0ooUACbtJN/wAce1KR1Fib30nooFlAnvIJO8EYjxCnpMSYHSOpH5CPhi+g81NWmFJUc0j2dAJA9xn1PpjQVPPZYoWAVqTCkSRMnVq0MrC50mNp6g3BwFSrMoYEQpDawsLZrSo7gwLbAAdManjWYStV8cmGzChX1GQNDJJUgE2QIt7m58sZysoCRHs+zO4OoX9Plf3416adravFjVVWqEFwipGmFUBi0b2G5IsTrOPKNMkKvQSZ0hT/AC3J7HbpMXnFacPVkVixDSAzQIUTAt1vJ3/LFIzDXQk3kDTbV6dj5YDhiFFRCeuzC3xvsf31wHXUTay9DYHzsOuLslmdGmSIEqymVIG9p3HmLT1wTnsvB7Bu34i0Dv8AHHPcuKVU2Zqen7SGb9RE29RB93nghBJVp2scLcnUKVIIgDe/ciDtfphlRqA6gNpMdIEx+/IY58+jILopDDsTH6/gDgjN5Iag0RIU+m6/CR/rinudvZPzExgjN51DpC3ZCQ0QPauPX7W/lG+J43YrjO0M9SNgBYE+XRAdzbb92xVXPMo8wP8ACB+mPBnJbSZIBFidxNvxH5xBxZUX62B0NQ/ANGJs7irDXhyBaOvpLf5Rf5nAvF85T8KilO+ldTtvqduk72k9rsbdTOpmFGVVAw1kQesF2Y3g/dvhO9ZQ20AnlAG0bD3W+GL5fpzs7aPhtYZagUkhsxdiGXUE0tAAvEiTJixtvhTX4nvpAWms231HeSTuepMdh6DeOzy4EEwoEmFUC5ufugDtijM5xAwQoWldKgWAJtJgE9SbDeO2Lt+N2rd28WAwaCpYyGQwQ46QYNiLiQemK6jCo0EnSJt3i5AMQPhGLMxKqQoGpiTaYAPqTYCw/riiiF9jVA3do36kDyt+vTGl30PF5/CsVPOAgA1HuBMQB9kRETOIjNMqHw+VJA8SL92Cg3iQvz22wJmq+s6UkU7Wm7GBJ+N4/E492W5sJgDte2rot9vPHVqL4bntCMFRCGXS5YSFMyCDqksPLcE2xdWzFUsNc6hlzBYR9Xp1KYjtsb4W5bLs5UKuvmhQPtG/KI8otvfywXm8qEqDQ6uhXmaI0k01LqeoXUzKpO4Q9pxVQXV7xqWG5dt9JAIH4mSJvc9AfWbUdEkKxVSSBJBINjJFgqgX2BwDTPODeABMi4JET5gYtSAoN2ZgSf5d42Nx6i0YDTXNZ5qmixK02i0BvDphSYNxqjUbg/LHMGV2amQNChlkGxEEqDMSVtBsRIjFGQNNaLrUYl1caBT0lXDFQ4JbbkDFbbxi0Vw66bKSVadRGsEKgULtOoTO4DHpgk7TWa0+S/AY7G1/sTLdz8R+uPcXjaQZwgsyj2tRJJ9D+F8dQBUAXkAGTMrciO22DHy31lSBcrtvJ1EdDawxN6WpIhgYHbTBYGfd13nHPVFmazzkkEkxtckbi1yejEWwSrHxGU2Aaw6GPZubkdf9b0FCshktFjAbUTFryR8em2LFaNTaplfmJH4wfcBtht0x7mJ0hCNgNUQD+Hn88BhwRESe3Ybzbr6eeJVW69Hkk9QIv79/jjw04UWBDb3uTPXqLdfM9sKpEhWZuUXfp3Yb/H8Rhpkm8egVNmW09ux9x/PAL5QzCGQRNxcEQPkIM7b9MTyObCOCTZrMP5j1A8/yxz59zoo1kYIGIuCRF/3v+eJcKzBe5t0PbbFnHqwYgAwdyLAGBEHe5g3iO84W8IaKjACxE/n8N977YLPLgWuyTQQT2afOx+Bm2AMvl2qK5mF5QxiBY3Yeijz6YIy9Xe3UEG0ec4FZ2R21CF1MFkxy3k2ME3Fz0HfHD8a+KvxlNalUI5PbIBkQW3I33gWwca4hqgvCMQO4ZT+V8Lix1g6PtDeJJIuD0sGSDM8vrgmnm1eppj6swSSRBMG24m59Pnjpyl6re6hkqL2L/dkX7kgeu+oH174FzykuYFlUye2qx/O/QTh1m22n+Yke/wCZ33jbA+Yyy+A0m7e+eZWi3Tl9cTxu8tbO0lrgUgx20mT+I89gPecB5LLA/WsZLAtH3bkfGLDyxeAoCqzEm7aTHeALdABf1wPxXPaFgWZr2tA2t5/nibu5Pd/oY8z1YqG++9rfZFrdpiZwsem2kAySbWuY3j06nBeSYODUKxFlG47z/T0HXE6lbQxiCxF52Hl37z3OO/HrqJqvMBRZFClVAiTHSWPmxv0/UQsYN9JOoEnY22No2tt1xGk41TvPe5neZIufLbfBs6iZuTa49fxk/LHT0ipcN4eXj7JR4N4JLGJEn7No9T2w38ILlakH6x3HX7IDU1EHqQSZ846Y8ya6UO9puN4YdcB5tHIQRuLXA9Pyt+uDXO+y4oLBFaNjF+w7WvPxGO/hechT3A9/U22neMNMhwedIqabg7FgwMg6p2J5gNvu4sdACoqkGABqgjV1se45TeBE9sLaUrSs4BLMtxpvsOxE6Qob/DhhwnJ05otUEUypDQZbYkFSbKxIhfND0N/a7rTJYAyIUiBJUnmP94ayPnjlVKhZYCuIbezddVhe7T6NPlipQUaX7t/i/wD1jsFfwNb7lT/EP0x2N0TPJuhupEMgKNBExOoHzvHpgGtWhvaOmCs/dYCQfQixAtI88BvWPiQCSGOsR0ZoFv8AMMCCsWPe8/Pb5/LEYqQY2c0BhustKnpBv8dx2jFdDnYqDuLegm59Bv53xScsztc+TX388Rpg0nUGwPfft8/ywqxdU1DcEQhMb9NQtHaPhjqr6Vg6WFoIIMdSLb2A9JOCTkTUJVTcx7gAtp9MdnNVOqTYhZBMdPSTBvv5jE6tYyCF5pYGPODJ+G4PpgPO0y8pElCYMQQJuCTEAQTMW79rmq/Wch6mT6n8Yj44qrMRU1ECx3OqCdQ57zeIGnz6YY0NUrFkHtEGASp0yfu7drxOAqlqggESYKmBEwDtee48jOAnze8MQRFzPNFp5ZAYWF5nqcTpVtWiCASwEAk+yBHvMncdPXE+OKaDKtYd7j3i490ge7CTitdQxn272MxpMehU9e18ORU0m9ohjvtZvwt7sJM86j2HNTUS1gV0lroImTa0kkAMdpxy/DO63xGrXCu0GRPK/YadJ3MEGxkfd6TiWWzZUCYMnU1pEAmBK2AksQD3B6DC0ViFIG0C8TABi5N/PF9EuGG8EjqQCbSRaNM9JAmMemzoa1NarLCJI0iI321H88KX4r4tSnLQARbtBtMxE2jBmdzAUMBaRoWfOzduhj3/ABX8PpfXKQAbCOtlAkmLWA/DHDhMmqMMpRZBziIHeYG5vMXP4YWBWzD2IGpjpH8g3YgdLfI4O4pUJUqJlwxPU6QL/K3vwtokjnLEksAqi5JN7gGdot5gYPxzy3kBuYrRyLJ0j5Dqe0mT7xgFVn1It5Hb5HBNLNeGD4ijU5AJv63MWAMWHY3648qISNaTIuY+zawtt8umOnGYmrKfC6igkwQYki4+XX1iJGCKHDjJDdL+YHQ/j8Dg/KAAkRAIuBaT6b3icFppF2MgCIM3uSBvcfvrjW1ztRpUxTp6jqkiFm3SJjsJ9+KK2ZjSqiGYgSdyFtud7CLd8RZTWLHVaQJ2gG/bpAGBypklbHyO0W92x+OFGLK+Z8OpMkqlNdjyks4LNPmFEemAM8S4aY18wgHoSiE/AD/Fi+sCwg9Tt6RA+QxPK8JYgfyk3Nt48zOwON5Q4spNUenAGpSL6l1Aywta+3a9sVDK6SrAaCsDml0sAsalutrQ2Df7OYLzMWjYMqtIHqScTpUSLsxPa3sm9zcyLRY2ODyCOml9z/5G/XHY811u9P4Ljsba2E5yWptREXaPjIj4m+J5bhBJhF1GCficF8Myx8TU7iAWgEyxPS3QDywbnq7GBrMesSOxHbE2u9udQjz3B8wCIpqLX0kGIkX+RthV4NQuQQC3WT8LzvjSMlYKDqm0X3I6efXfAlXhbONXQ7wtztPXbDOZl/YPIVGRzzw8bwTAAJ1G3eLHz94mfatrOoAnyIYkAxeL3mbgYcZfh27OCDYAyVN9hvcevfBFLI0qazTaopAEwgJbpcRJPpjefY5dESZasEJ0Mp6Egg8xAET0G8mMF8SyVRVAkxAEm5LQBY9Jvfz88Mq2ZqCCapqAbhkEBd4BJJ37484lwsVUBC3AsR2F7rIB3OxAxpy7TrMGqCAL9QO55pUbzpvuf64syxAqbnSGtHUA9QL7A+83xQWI5bmLGI2taR128rRfB/DqCeINSybQpkzbdoG1rgHrvGOvK5FQ8q02amhnSTTC2t7PKfjY+hwgzGTfUSbweYkkajubkQCbAAX6x1xqKbeJT1XbS0zETMAmB09O0YG4xwh3UODbSCBeNryAReY+A6Y8/DllXePeMsHBMFiR3Ped43kjte2D8jk6jVABDCd7RAPWf7u+9hBxa3DzURdJUFFierMCT0NoUi5ANz0vjQ8B4QyUSzJpaBffUu4G8WgX88deXPppxKuKQRpZiBPKNrwYJ8iOht1nuRw/JaKcmOY2iCOjMZ9SF9xxfXyC1CqAHVqsVjlLRy7R6dbnvhp9IckKIUDbTpHu3PvaT78cOVvjkNjK57MHxFj7RiO4MqB8ZwBlKPMCT1mB1XaBp2a0EGDcYYVKDFo2YTBsRESJG5BNvf12wDSc05BKTvp3kmAQRFptvbHbj1xyDHuYLSGK8o+72+6Sp9BFsNOCU5qNEjqASBcmTI77YVV64JLEkAiY8z0v5/a3geeNB9F6FnqdJCiQSAL6tx5xPmO2Hlc4o53oWnCCoLczEkmxBMTuQJ2/TFnjMpsJA7gbE+e+DzmQokLvP4YV13b2rAfAfCcea8q47q7xAoJ0AC1h08r+uOpJr9lUTraxPXpueuF4zuq7H1i/ywXRKkyI/P1743+WtYrqUhrv12tMdtsRr6zAUk33J293oI9+K6+aCmfPeI63/fnj0cSB2/1th2qXK7gd2v7u0Yqr1npsdYBmATvJAgkR53k4HauQD5dBP6euPAhqDb8ZkX6Drh42tkea6nZPj/8ArHuIeH5t+/fjsVsPQ3wUMMOvSPd6jFi04Mz0/piJUjddO2+5kYEzGf02gkmL+uOeV0k0ZUzLMss09p+W/wC7YtDnSRBmLEXPvMj09+E75u2om3xFu/a+PEzt4sZEnf8AY2698V44rxlHGpMSosIAPXvMYpqUmLBtUdSDJ7wfL0wNUzq6gDbsZ3A6f1x5TzwmCpmO8+c9RhkreOCK1SFIPcnr7h5C+PKOeKq15BsQZI/fljlGoEs0ySfXYRYTP4RhjwmktRHRTpMj/FBg/G0f0w3pHiS1uHMyqy1AiGCbQB9meUc3W/TFtBKui6ltKlSSYGgiWC++RPrgrLZ8q/hVUHKDvIJm8/OfjjUr9HiKSvTgEidN4PunfG5cvjrA3BMl/wBXaR7St16AQLz3AwTWAFFO5WADN7xvt3t5Yo4RnVWmwJMrqGmRbyFpjy/HDk5EHLAFZhJ7e0TUI+ce7HP6rPrGcP4UFrCm3LBBjvcnv1kD3Y2GYpgKxEXFoPlthcmTDg+INhynuNx1t6evfFVLihXVRKBmaVVjYgkETMkR1jf8MF2rmCOBcPBqeKQAE9mOrd/cPxHnIv0rYs5/8tAAPeFPl1OH+QoimsA2VbCxk7k9Ov44X0sga1WpqACAX8zvG/ljS4mze2Ur5FjlWq7MTAt0n9/DAuc4PWoUFckOpglDNi0xEGQb/PGnegA38PJKSTExAF+2xNt+uI8YYViqERTAZm/ADygSfcMdZyRYx9LIq8aaYgzqktbys0H1A6+mHeRUU6ZAUAC9iT0vcib+uB/40ASNxG3lbtBsMUfx4JJmF/fbfBdqbJTV68CYk/ltAxRUzZLDlmQBB7nAn8YGMaiLAe4dvXzxZUUQCGIIIue4j52wYnxgegSTbSAfQWxeKyrqgyQNwTt+mBWyxBaDY2H6i+K/4Z1FoECPecVkbxWVAWjljv8ADfviD1L+yR59fj649plvft+fwxLe0+Q/HA3jEaeqI6eZm2L0qETqAj5jtB3x4KbGbe/p3nHoomG1e4TuRjN4a9/iB2b4nHmIfwS/c/zH/mx7jZB4I5jOEC9wdyDt1gz1wAGLD0j3SPkfnh2tBi1wPeJn+mJnJ2+yB+Pyw7jpmM6KZB0gkrMHfb59TghMsxWLpbckzP6T3w6XLgdT22+UdsQORHXbb190dvxw+Si3+DB2Oq/KTubAbDEqvC5aYiN7z0wzSgB7to6YlT0we5/P9/hg0YVeEwB1MPK+w+GGX0VrRmqQIjVIM/3SLYmcsADYD1tg3LZbTorIBqUqQBeSLH0J741owR9IeEBszQeYJOlh35f0EyfLGtp1QKVMAgwot12E4zOd4qCZghgymD1MgaTgXIcRLsUNjBM/KfnPaMRe1YlxDKxmBpjTUcHebC7C3uwyznGmRQI5WMb7dvlirIZJaifHSeoIMT8sKOPHRpU9tvMi/wCeJndV0ccMqCrUVNXKAC0bwB+ZjAv0pyoSshWwcT6Edfw+GCfo4wCAAczElmPXoB+PxxdxvLzURmuAI93b99xhlyizaEzVWEgtJgW8+mDcln1pU9PU723PW8/jhBxek2pAgBINhv7/AJj0xKtV5umqDInURt5YMVurcxnJrljAJA+Aj9T8ce8RTRTMj2wQe8jmj0jUMWcGpCowd4ASNOwJYnVJ7mIxX9KKl0XtPzj9MMTWNDkWbe5gDr+HTFcE/ZAv1i/59NsN1oqe3rH9MXvkeun3/sY7eSCaqrFaY02C3MxMWFxv+eLmzTHoRbb/AEweckOsW26EdceU6HW5E72/XBsYDSdz3i14O+58tsX1CAJMn8O3rg1cvadhO8xiQysmAAZPUkTHn5xgtjFNNlINiRfeLdzJOJVEBtqK9xPnvb4eU4OqZQaj0j09fPt8sQ/s8H2jPwix7d9sOwYE01Zi0EdPu9IvHx88WJVCg6mEk+0bfC97YI/gl3Ex8h32tipsnTP2Z+fu3xip8b/zfn/THuLv4Cj2/H9ce42wGCGBPmRt+kHE6hAAgiT0vb+v9MR8ctZi09e3pGLDTKadSzqHsmJPmOoE/hiFI+JcFre7E/4lexMeYHu2mP30x1XMl1jSpHeNrRiqjWgHl1TuJMf64zLTqJtb1tHbf8sUujqYJv5fLp0xLNuTbTA7HufxFvxxUbDe87D5b4Yy0bHqfj6/P88S4VWArBSTBNgbiYxWaQtKnykD4beXbFK1+WFUEjZo3IvYg+73YzNFxbhiGkWFmTmBkwYvBjAf0XZGVw3NUM6t5PcX9ffbEcrxgskkWsGGxk9MDV+IeHmNawJHMTaY233tiZ03to8kRTpqNwI+PU/HC3j+VFRQ6wSpkwRIXcjv1n3HANbjhYimgB18sG8z1t0xXmAFcLJNSYAvBH3u3X4jE9ztUk+i+H1jAiRHfpHXtGJ5jilxqkdIER59MBV6b0mlFLIYJA6H9OuAqebatUBZdKjfZu/T9+7DitaHhWULE1DeRy9vXYYV8Tyo1VfDsbj36kP5HGky+fBQjqLfphFn6gOqDzE/hYfn8caVKeShaYB2BBJ2k/lgTPVPGqQn2B8fjgNc9UAjr2J94PffFuUqimrMdyP9B8cOX2benlKkACQQCCIXqd59AI/DHtGnOpm5RNt7zM+cDAtByf5o3Ijf8ZwRpFpsfP4EfHFVD1qsABRtNzuQfwxX4x7i+LTlzE9Jj4X9ffit6Rws5atthPvx6tVZ5gYnoY/I/DETTIG+IEA9SO8jGwJ1mWbHyE3+eIOxMEmPlimpQjr79/PHAef79O+HGXJVXrfpuY/cY5jIP9OmKWeBb+uJ6CRPbeOh/ffGZ2gfy/LHmPP4b+98Dj3G2AcmokQD0HvH7+WJmdRmdVwSd/S536e7BQ4grKC/tzcarG8g3EdR1m3XFbcRJMgAEkSQJPKIHTrv8sc+1h6tNhMT2OobEHbff9cDGlVIOkgC8k2Hztg/NZgVCXYANcG0z1Bv5j8MDrVK3uPjebWi02PTthlbHtLLOpgk9Z93yj9cW1lCxuPL3CD77798eUqDa5J9NXUxaRc+WLX4S4h3cQSSSZmbzEgSZ7e+IwayVTMAkaFAsBJ6wAPmfLFqinqhhzwJiNMjp3HpuMeeMKabw+w3nSZBvFvaYb7bYAatERFp/mvPn+fbB7ILNZ1UqMRIDkADeesn0M/HDwZZK1O8bfAdR6YBzVdDTEAl7zYESbdPI9ek4Fo1dMlSZNumKwC8vlxSraot37d47Ya16FOrUp1FPMs2+cfHGfaTAJg+Rk+nwwF/bnhNvfYgk389oiIw5aK2Ga4glOzXB7XwkcgsWpA6SdjECd8A5XMl4ZlhT5jm9+GmZziAWFtgD02xOY2qW4gUBUwGiQBuRe/QdD88WZPLGsSz2X7I21efQnecLc7l9ZVgupgQT7ge/aRj01ag2tbYTPff4YrOujo3ilNaakqsxpWST7TBovIAHL88KhRctJYQs2Eb7fD8cTRanMCDBINzu1/IxudsF8NoMSdREey0HafZNwBAME4f9QhS3MGLbbjri9KU7mfS3+nefLF1PJ6Z9kSAd++LLaNhP78v378GsqNBkgEEkzE/HFNSpeTJ3jy88SqUz5HteIIxCrQYESII6iDbb3e/GjK3fpH6Y9Zp6j3k49ZDOnp8jP7644Urx1vB6fLqMUHPT3O+KXPXT16Hp++mCfCtcie3+nwxzDuBY9zfaPTBpUKpJ9mBIBFzuY/r+uI11iJsTcBgfxtPr5YlUcCSTEX3/dseIwmXEjrI3Ha/SMbsJ/2fW7H/AA47F/8AHp93/McdidoVr19/4Y8H5n88e47C6L2/fywc+x92PcdiaCzN+03r/wARw0yvs/H8MdjsTWCcT9sf+rAtX2z7v93HY7F8WTp7jA9bc+uOx2Eor9n+9gfiftH1H4Y7HYvj7TyHP/s/8H44EzW3uOOx2J+t8HZXcen/AAYspf7P3/njsdg+tHj7/wCHHL7L+v5DHY7BfSlrdf7x/HHNuPVvwGOx2D4IhnPa/ffF1D/af+k/7rY7HYxQb/tPUfimBjvT9Fx2OxXxM9rX9o+v545fZP8AeH4Y9x2FgHENvj/wYKzvtn+7+WOx2Gp+FOOx2OxIf//Z"/>
          <p:cNvSpPr>
            <a:spLocks noChangeAspect="1" noChangeArrowheads="1"/>
          </p:cNvSpPr>
          <p:nvPr/>
        </p:nvSpPr>
        <p:spPr bwMode="auto">
          <a:xfrm>
            <a:off x="63500" y="-1038225"/>
            <a:ext cx="2143125" cy="2143125"/>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9" name="Picture 4" descr="http://i.images.cdn.fotopedia.com/e9jasi40mc3mv-JyiPdT7Gfl0-hd/Endangered_Species/Endangered/Bornean_Orangutan/Orang_Utan_Prevab.jpg"/>
          <p:cNvPicPr>
            <a:picLocks noChangeAspect="1" noChangeArrowheads="1"/>
          </p:cNvPicPr>
          <p:nvPr/>
        </p:nvPicPr>
        <p:blipFill>
          <a:blip r:embed="rId11" cstate="print"/>
          <a:srcRect/>
          <a:stretch>
            <a:fillRect/>
          </a:stretch>
        </p:blipFill>
        <p:spPr bwMode="auto">
          <a:xfrm rot="19370320">
            <a:off x="7993043" y="-2882547"/>
            <a:ext cx="2981113" cy="1984958"/>
          </a:xfrm>
          <a:prstGeom prst="rect">
            <a:avLst/>
          </a:prstGeom>
          <a:noFill/>
        </p:spPr>
      </p:pic>
      <p:pic>
        <p:nvPicPr>
          <p:cNvPr id="5" name="Picture 2" descr="http://t0.gstatic.com/images?q=tbn:ANd9GcTOmC7U4Rsfy8GlQMEyJc6EFVHd9J2Tt__beAOjtsFpTloOc5x1"/>
          <p:cNvPicPr>
            <a:picLocks noChangeAspect="1" noChangeArrowheads="1"/>
          </p:cNvPicPr>
          <p:nvPr/>
        </p:nvPicPr>
        <p:blipFill>
          <a:blip r:embed="rId12" cstate="print"/>
          <a:srcRect/>
          <a:stretch>
            <a:fillRect/>
          </a:stretch>
        </p:blipFill>
        <p:spPr bwMode="auto">
          <a:xfrm rot="20818795">
            <a:off x="3733800" y="7391400"/>
            <a:ext cx="2476500" cy="1847851"/>
          </a:xfrm>
          <a:prstGeom prst="rect">
            <a:avLst/>
          </a:prstGeom>
          <a:noFill/>
        </p:spPr>
      </p:pic>
      <p:pic>
        <p:nvPicPr>
          <p:cNvPr id="10" name="Picture 4" descr="http://t0.gstatic.com/images?q=tbn:ANd9GcTHBCYpIGHWWgl3aokXur6H6I0CbyN0jlEHQRvMUqNEeqfBsr41Wg"/>
          <p:cNvPicPr>
            <a:picLocks noChangeAspect="1" noChangeArrowheads="1"/>
          </p:cNvPicPr>
          <p:nvPr/>
        </p:nvPicPr>
        <p:blipFill>
          <a:blip r:embed="rId13" cstate="print"/>
          <a:srcRect/>
          <a:stretch>
            <a:fillRect/>
          </a:stretch>
        </p:blipFill>
        <p:spPr bwMode="auto">
          <a:xfrm rot="1494494">
            <a:off x="8915400" y="6858000"/>
            <a:ext cx="1743075" cy="2619375"/>
          </a:xfrm>
          <a:prstGeom prst="rect">
            <a:avLst/>
          </a:prstGeom>
          <a:noFill/>
        </p:spPr>
      </p:pic>
      <p:pic>
        <p:nvPicPr>
          <p:cNvPr id="11" name="Picture 6" descr="http://www.wildlifeextra.com/images/orangutan-sick.JPG"/>
          <p:cNvPicPr>
            <a:picLocks noChangeAspect="1" noChangeArrowheads="1"/>
          </p:cNvPicPr>
          <p:nvPr/>
        </p:nvPicPr>
        <p:blipFill>
          <a:blip r:embed="rId14" cstate="print"/>
          <a:srcRect/>
          <a:stretch>
            <a:fillRect/>
          </a:stretch>
        </p:blipFill>
        <p:spPr bwMode="auto">
          <a:xfrm rot="20197625">
            <a:off x="-1179513" y="-2743200"/>
            <a:ext cx="2359025" cy="2097792"/>
          </a:xfrm>
          <a:prstGeom prst="rect">
            <a:avLst/>
          </a:prstGeom>
          <a:noFill/>
        </p:spPr>
      </p:pic>
      <p:pic>
        <p:nvPicPr>
          <p:cNvPr id="12" name="Picture 2" descr="http://t3.gstatic.com/images?q=tbn:ANd9GcQBCSBKhjcu1cvGe_tP-MScIj1rKDZlUl6K3WW75ctcZTqooje4"/>
          <p:cNvPicPr>
            <a:picLocks noChangeAspect="1" noChangeArrowheads="1"/>
          </p:cNvPicPr>
          <p:nvPr/>
        </p:nvPicPr>
        <p:blipFill>
          <a:blip r:embed="rId15" cstate="print"/>
          <a:srcRect/>
          <a:stretch>
            <a:fillRect/>
          </a:stretch>
        </p:blipFill>
        <p:spPr bwMode="auto">
          <a:xfrm rot="1385092">
            <a:off x="381000" y="8382000"/>
            <a:ext cx="2143125" cy="21431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3.33333E-6 3.7037E-7 L 0.56667 0.9 " pathEditMode="relative" ptsTypes="AA">
                                      <p:cBhvr>
                                        <p:cTn id="6" dur="2000" fill="hold"/>
                                        <p:tgtEl>
                                          <p:spTgt spid="2"/>
                                        </p:tgtEl>
                                        <p:attrNameLst>
                                          <p:attrName>ppt_x</p:attrName>
                                          <p:attrName>ppt_y</p:attrName>
                                        </p:attrNameLst>
                                      </p:cBhvr>
                                    </p:animMotion>
                                  </p:childTnLst>
                                </p:cTn>
                              </p:par>
                            </p:childTnLst>
                          </p:cTn>
                        </p:par>
                        <p:par>
                          <p:cTn id="7" fill="hold">
                            <p:stCondLst>
                              <p:cond delay="2000"/>
                            </p:stCondLst>
                            <p:childTnLst>
                              <p:par>
                                <p:cTn id="8" presetID="0" presetClass="path" presetSubtype="0" accel="50000" decel="50000" fill="hold" nodeType="afterEffect">
                                  <p:stCondLst>
                                    <p:cond delay="0"/>
                                  </p:stCondLst>
                                  <p:childTnLst>
                                    <p:animMotion origin="layout" path="M -3.33333E-6 1.11111E-6 L -0.38333 0.83334 " pathEditMode="relative" ptsTypes="AA">
                                      <p:cBhvr>
                                        <p:cTn id="9" dur="2000" fill="hold"/>
                                        <p:tgtEl>
                                          <p:spTgt spid="2054"/>
                                        </p:tgtEl>
                                        <p:attrNameLst>
                                          <p:attrName>ppt_x</p:attrName>
                                          <p:attrName>ppt_y</p:attrName>
                                        </p:attrNameLst>
                                      </p:cBhvr>
                                    </p:animMotion>
                                  </p:childTnLst>
                                </p:cTn>
                              </p:par>
                            </p:childTnLst>
                          </p:cTn>
                        </p:par>
                        <p:par>
                          <p:cTn id="10" fill="hold">
                            <p:stCondLst>
                              <p:cond delay="4000"/>
                            </p:stCondLst>
                            <p:childTnLst>
                              <p:par>
                                <p:cTn id="11" presetID="0" presetClass="path" presetSubtype="0" accel="50000" decel="50000" fill="hold" nodeType="afterEffect">
                                  <p:stCondLst>
                                    <p:cond delay="0"/>
                                  </p:stCondLst>
                                  <p:childTnLst>
                                    <p:animMotion origin="layout" path="M -6.66667E-6 -3.46945E-18 L -0.24167 -0.86666 " pathEditMode="relative" ptsTypes="AA">
                                      <p:cBhvr>
                                        <p:cTn id="12" dur="2000" fill="hold"/>
                                        <p:tgtEl>
                                          <p:spTgt spid="2056"/>
                                        </p:tgtEl>
                                        <p:attrNameLst>
                                          <p:attrName>ppt_x</p:attrName>
                                          <p:attrName>ppt_y</p:attrName>
                                        </p:attrNameLst>
                                      </p:cBhvr>
                                    </p:animMotion>
                                  </p:childTnLst>
                                </p:cTn>
                              </p:par>
                            </p:childTnLst>
                          </p:cTn>
                        </p:par>
                        <p:par>
                          <p:cTn id="13" fill="hold">
                            <p:stCondLst>
                              <p:cond delay="6000"/>
                            </p:stCondLst>
                            <p:childTnLst>
                              <p:par>
                                <p:cTn id="14" presetID="0" presetClass="path" presetSubtype="0" accel="50000" decel="50000" fill="hold" nodeType="afterEffect">
                                  <p:stCondLst>
                                    <p:cond delay="0"/>
                                  </p:stCondLst>
                                  <p:childTnLst>
                                    <p:animMotion origin="layout" path="M 6.93889E-18 -6.93889E-18 L 0.48333 -0.85555 " pathEditMode="relative" ptsTypes="AA">
                                      <p:cBhvr>
                                        <p:cTn id="15" dur="2000" fill="hold"/>
                                        <p:tgtEl>
                                          <p:spTgt spid="2058"/>
                                        </p:tgtEl>
                                        <p:attrNameLst>
                                          <p:attrName>ppt_x</p:attrName>
                                          <p:attrName>ppt_y</p:attrName>
                                        </p:attrNameLst>
                                      </p:cBhvr>
                                    </p:animMotion>
                                  </p:childTnLst>
                                </p:cTn>
                              </p:par>
                            </p:childTnLst>
                          </p:cTn>
                        </p:par>
                        <p:par>
                          <p:cTn id="16" fill="hold">
                            <p:stCondLst>
                              <p:cond delay="8000"/>
                            </p:stCondLst>
                            <p:childTnLst>
                              <p:par>
                                <p:cTn id="17" presetID="0" presetClass="path" presetSubtype="0" accel="50000" decel="50000" fill="hold" nodeType="afterEffect">
                                  <p:stCondLst>
                                    <p:cond delay="0"/>
                                  </p:stCondLst>
                                  <p:childTnLst>
                                    <p:animMotion origin="layout" path="M -0.02917 0.09236 L 0.1375 1.03681 " pathEditMode="relative" rAng="0" ptsTypes="AA">
                                      <p:cBhvr>
                                        <p:cTn id="18" dur="2000" fill="hold"/>
                                        <p:tgtEl>
                                          <p:spTgt spid="6"/>
                                        </p:tgtEl>
                                        <p:attrNameLst>
                                          <p:attrName>ppt_x</p:attrName>
                                          <p:attrName>ppt_y</p:attrName>
                                        </p:attrNameLst>
                                      </p:cBhvr>
                                      <p:rCtr x="83" y="472"/>
                                    </p:animMotion>
                                  </p:childTnLst>
                                </p:cTn>
                              </p:par>
                            </p:childTnLst>
                          </p:cTn>
                        </p:par>
                        <p:par>
                          <p:cTn id="19" fill="hold">
                            <p:stCondLst>
                              <p:cond delay="10000"/>
                            </p:stCondLst>
                            <p:childTnLst>
                              <p:par>
                                <p:cTn id="20" presetID="0" presetClass="path" presetSubtype="0" accel="50000" decel="50000" fill="hold" nodeType="afterEffect">
                                  <p:stCondLst>
                                    <p:cond delay="0"/>
                                  </p:stCondLst>
                                  <p:childTnLst>
                                    <p:animMotion origin="layout" path="M -1.66667E-6 -4.44444E-6 L -0.14167 -0.71111 " pathEditMode="relative" ptsTypes="AA">
                                      <p:cBhvr>
                                        <p:cTn id="21" dur="2000" fill="hold"/>
                                        <p:tgtEl>
                                          <p:spTgt spid="7"/>
                                        </p:tgtEl>
                                        <p:attrNameLst>
                                          <p:attrName>ppt_x</p:attrName>
                                          <p:attrName>ppt_y</p:attrName>
                                        </p:attrNameLst>
                                      </p:cBhvr>
                                    </p:animMotion>
                                  </p:childTnLst>
                                </p:cTn>
                              </p:par>
                            </p:childTnLst>
                          </p:cTn>
                        </p:par>
                        <p:par>
                          <p:cTn id="22" fill="hold">
                            <p:stCondLst>
                              <p:cond delay="12000"/>
                            </p:stCondLst>
                            <p:childTnLst>
                              <p:par>
                                <p:cTn id="23" presetID="0" presetClass="path" presetSubtype="0" accel="50000" decel="50000" fill="hold" nodeType="afterEffect">
                                  <p:stCondLst>
                                    <p:cond delay="0"/>
                                  </p:stCondLst>
                                  <p:childTnLst>
                                    <p:animMotion origin="layout" path="M -2.77778E-6 2.96296E-6 L -0.87048 0.50879 " pathEditMode="relative" rAng="0" ptsTypes="AA">
                                      <p:cBhvr>
                                        <p:cTn id="24" dur="2000" fill="hold"/>
                                        <p:tgtEl>
                                          <p:spTgt spid="9"/>
                                        </p:tgtEl>
                                        <p:attrNameLst>
                                          <p:attrName>ppt_x</p:attrName>
                                          <p:attrName>ppt_y</p:attrName>
                                        </p:attrNameLst>
                                      </p:cBhvr>
                                      <p:rCtr x="-435" y="254"/>
                                    </p:animMotion>
                                  </p:childTnLst>
                                </p:cTn>
                              </p:par>
                            </p:childTnLst>
                          </p:cTn>
                        </p:par>
                        <p:par>
                          <p:cTn id="25" fill="hold">
                            <p:stCondLst>
                              <p:cond delay="14000"/>
                            </p:stCondLst>
                            <p:childTnLst>
                              <p:par>
                                <p:cTn id="26" presetID="0" presetClass="path" presetSubtype="0" accel="50000" decel="50000" fill="hold" nodeType="afterEffect">
                                  <p:stCondLst>
                                    <p:cond delay="0"/>
                                  </p:stCondLst>
                                  <p:childTnLst>
                                    <p:animMotion origin="layout" path="M 0.00625 -0.12361 L 0.32292 -0.8125 " pathEditMode="relative" rAng="0" ptsTypes="AA">
                                      <p:cBhvr>
                                        <p:cTn id="27" dur="2000" fill="hold"/>
                                        <p:tgtEl>
                                          <p:spTgt spid="5"/>
                                        </p:tgtEl>
                                        <p:attrNameLst>
                                          <p:attrName>ppt_x</p:attrName>
                                          <p:attrName>ppt_y</p:attrName>
                                        </p:attrNameLst>
                                      </p:cBhvr>
                                      <p:rCtr x="158" y="-344"/>
                                    </p:animMotion>
                                  </p:childTnLst>
                                </p:cTn>
                              </p:par>
                            </p:childTnLst>
                          </p:cTn>
                        </p:par>
                        <p:par>
                          <p:cTn id="28" fill="hold">
                            <p:stCondLst>
                              <p:cond delay="16000"/>
                            </p:stCondLst>
                            <p:childTnLst>
                              <p:par>
                                <p:cTn id="29" presetID="0" presetClass="path" presetSubtype="0" accel="50000" decel="50000" fill="hold" nodeType="afterEffect">
                                  <p:stCondLst>
                                    <p:cond delay="0"/>
                                  </p:stCondLst>
                                  <p:childTnLst>
                                    <p:animMotion origin="layout" path="M -0.07031 -0.00208 L -0.62031 -0.97986 " pathEditMode="relative" rAng="0" ptsTypes="AA">
                                      <p:cBhvr>
                                        <p:cTn id="30" dur="2000" fill="hold"/>
                                        <p:tgtEl>
                                          <p:spTgt spid="10"/>
                                        </p:tgtEl>
                                        <p:attrNameLst>
                                          <p:attrName>ppt_x</p:attrName>
                                          <p:attrName>ppt_y</p:attrName>
                                        </p:attrNameLst>
                                      </p:cBhvr>
                                      <p:rCtr x="-275" y="-489"/>
                                    </p:animMotion>
                                  </p:childTnLst>
                                </p:cTn>
                              </p:par>
                            </p:childTnLst>
                          </p:cTn>
                        </p:par>
                        <p:par>
                          <p:cTn id="31" fill="hold">
                            <p:stCondLst>
                              <p:cond delay="18000"/>
                            </p:stCondLst>
                            <p:childTnLst>
                              <p:par>
                                <p:cTn id="32" presetID="0" presetClass="path" presetSubtype="0" accel="50000" decel="50000" fill="hold" nodeType="afterEffect">
                                  <p:stCondLst>
                                    <p:cond delay="0"/>
                                  </p:stCondLst>
                                  <p:childTnLst>
                                    <p:animMotion origin="layout" path="M -0.01667 0.08032 L 0.44167 1.11366 " pathEditMode="relative" rAng="0" ptsTypes="AA">
                                      <p:cBhvr>
                                        <p:cTn id="33" dur="2000" fill="hold"/>
                                        <p:tgtEl>
                                          <p:spTgt spid="11"/>
                                        </p:tgtEl>
                                        <p:attrNameLst>
                                          <p:attrName>ppt_x</p:attrName>
                                          <p:attrName>ppt_y</p:attrName>
                                        </p:attrNameLst>
                                      </p:cBhvr>
                                      <p:rCtr x="229" y="517"/>
                                    </p:animMotion>
                                  </p:childTnLst>
                                </p:cTn>
                              </p:par>
                            </p:childTnLst>
                          </p:cTn>
                        </p:par>
                        <p:par>
                          <p:cTn id="34" fill="hold">
                            <p:stCondLst>
                              <p:cond delay="20000"/>
                            </p:stCondLst>
                            <p:childTnLst>
                              <p:par>
                                <p:cTn id="35" presetID="0" presetClass="path" presetSubtype="0" accel="50000" decel="50000" fill="hold" nodeType="afterEffect">
                                  <p:stCondLst>
                                    <p:cond delay="0"/>
                                  </p:stCondLst>
                                  <p:childTnLst>
                                    <p:animMotion origin="layout" path="M 0.03282 -0.07847 L 0.66615 -1.26736 " pathEditMode="relative" rAng="0" ptsTypes="AA">
                                      <p:cBhvr>
                                        <p:cTn id="36" dur="2000" fill="hold"/>
                                        <p:tgtEl>
                                          <p:spTgt spid="12"/>
                                        </p:tgtEl>
                                        <p:attrNameLst>
                                          <p:attrName>ppt_x</p:attrName>
                                          <p:attrName>ppt_y</p:attrName>
                                        </p:attrNameLst>
                                      </p:cBhvr>
                                      <p:rCtr x="317" y="-5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27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Orangutans Are Becoming Extinct</a:t>
            </a:r>
            <a:endParaRPr lang="en-US" dirty="0"/>
          </a:p>
        </p:txBody>
      </p:sp>
      <p:sp>
        <p:nvSpPr>
          <p:cNvPr id="3" name="Content Placeholder 2"/>
          <p:cNvSpPr>
            <a:spLocks noGrp="1"/>
          </p:cNvSpPr>
          <p:nvPr>
            <p:ph idx="1"/>
          </p:nvPr>
        </p:nvSpPr>
        <p:spPr/>
        <p:txBody>
          <a:bodyPr>
            <a:noAutofit/>
          </a:bodyPr>
          <a:lstStyle/>
          <a:p>
            <a:pPr algn="ctr">
              <a:buNone/>
            </a:pPr>
            <a:r>
              <a:rPr lang="en-US" sz="2800" dirty="0" smtClean="0"/>
              <a:t>Companies are cutting down other trees that orangutans need to survive to grow palm oil trees. That is why the orangutans are becoming extinct.</a:t>
            </a:r>
          </a:p>
        </p:txBody>
      </p:sp>
      <p:pic>
        <p:nvPicPr>
          <p:cNvPr id="10242" name="Picture 2" descr="http://i.dailymail.co.uk/i/pix/2011/01/26/article-1350843-002D2E9200000258-252_468x312.jpg"/>
          <p:cNvPicPr>
            <a:picLocks noChangeAspect="1" noChangeArrowheads="1"/>
          </p:cNvPicPr>
          <p:nvPr/>
        </p:nvPicPr>
        <p:blipFill>
          <a:blip r:embed="rId3" cstate="print"/>
          <a:srcRect/>
          <a:stretch>
            <a:fillRect/>
          </a:stretch>
        </p:blipFill>
        <p:spPr bwMode="auto">
          <a:xfrm>
            <a:off x="1981200" y="3276600"/>
            <a:ext cx="4457700" cy="2971801"/>
          </a:xfrm>
          <a:prstGeom prst="rect">
            <a:avLst/>
          </a:prstGeom>
          <a:noFill/>
        </p:spPr>
      </p:pic>
      <p:pic>
        <p:nvPicPr>
          <p:cNvPr id="7" name="MS910220363[1].wav">
            <a:hlinkClick r:id="" action="ppaction://media"/>
          </p:cNvPr>
          <p:cNvPicPr>
            <a:picLocks noRot="1" noChangeAspect="1"/>
          </p:cNvPicPr>
          <p:nvPr>
            <a:audioFile r:link="rId1"/>
          </p:nvPr>
        </p:nvPicPr>
        <p:blipFill>
          <a:blip r:embed="rId4" cstate="print"/>
          <a:stretch>
            <a:fillRect/>
          </a:stretch>
        </p:blipFill>
        <p:spPr>
          <a:xfrm>
            <a:off x="0" y="0"/>
            <a:ext cx="0" cy="0"/>
          </a:xfrm>
          <a:prstGeom prst="rect">
            <a:avLst/>
          </a:prstGeom>
        </p:spPr>
      </p:pic>
      <p:pic>
        <p:nvPicPr>
          <p:cNvPr id="9" name="MS910220363[1].wav">
            <a:hlinkClick r:id="" action="ppaction://media"/>
          </p:cNvPr>
          <p:cNvPicPr>
            <a:picLocks noRot="1" noChangeAspect="1"/>
          </p:cNvPicPr>
          <p:nvPr>
            <a:audioFile r:link="rId1"/>
          </p:nvPr>
        </p:nvPicPr>
        <p:blipFill>
          <a:blip r:embed="rId5" cstate="print"/>
          <a:stretch>
            <a:fillRect/>
          </a:stretch>
        </p:blipFill>
        <p:spPr>
          <a:xfrm>
            <a:off x="6400800" y="7696200"/>
            <a:ext cx="304800" cy="304800"/>
          </a:xfrm>
          <a:prstGeom prst="rect">
            <a:avLst/>
          </a:prstGeom>
        </p:spPr>
      </p:pic>
    </p:spTree>
  </p:cSld>
  <p:clrMapOvr>
    <a:masterClrMapping/>
  </p:clrMapOvr>
  <p:transition spd="slow"/>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57110" fill="hold"/>
                                        <p:tgtEl>
                                          <p:spTgt spid="7"/>
                                        </p:tgtEl>
                                      </p:cBhvr>
                                    </p:cmd>
                                  </p:childTnLst>
                                </p:cTn>
                              </p:par>
                            </p:childTnLst>
                          </p:cTn>
                        </p:par>
                      </p:childTnLst>
                    </p:cTn>
                  </p:par>
                </p:childTnLst>
              </p:cTn>
              <p:nextCondLst>
                <p:cond evt="onClick" delay="0">
                  <p:tgtEl>
                    <p:spTgt spid="7"/>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57110" fill="hold"/>
                                        <p:tgtEl>
                                          <p:spTgt spid="9"/>
                                        </p:tgtEl>
                                      </p:cBhvr>
                                    </p:cmd>
                                  </p:childTnLst>
                                </p:cTn>
                              </p:par>
                            </p:childTnLst>
                          </p:cTn>
                        </p:par>
                      </p:childTnLst>
                    </p:cTn>
                  </p:par>
                </p:childTnLst>
              </p:cTn>
              <p:nextCondLst>
                <p:cond evt="onClick" delay="0">
                  <p:tgtEl>
                    <p:spTgt spid="9"/>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152400"/>
            <a:ext cx="7772400" cy="707886"/>
          </a:xfrm>
          <a:prstGeom prst="rect">
            <a:avLst/>
          </a:prstGeom>
          <a:noFill/>
        </p:spPr>
        <p:txBody>
          <a:bodyPr wrap="square" rtlCol="0">
            <a:spAutoFit/>
          </a:bodyPr>
          <a:lstStyle/>
          <a:p>
            <a:pPr algn="ctr"/>
            <a:r>
              <a:rPr lang="en-US" sz="4000" dirty="0" smtClean="0">
                <a:solidFill>
                  <a:srgbClr val="336600"/>
                </a:solidFill>
              </a:rPr>
              <a:t>What  is the CSPO/RSPO?</a:t>
            </a:r>
            <a:endParaRPr lang="en-US" sz="4000" dirty="0">
              <a:solidFill>
                <a:srgbClr val="336600"/>
              </a:solidFill>
            </a:endParaRPr>
          </a:p>
        </p:txBody>
      </p:sp>
      <p:sp>
        <p:nvSpPr>
          <p:cNvPr id="3" name="TextBox 2"/>
          <p:cNvSpPr txBox="1"/>
          <p:nvPr/>
        </p:nvSpPr>
        <p:spPr>
          <a:xfrm>
            <a:off x="304800" y="762000"/>
            <a:ext cx="8610600" cy="3046988"/>
          </a:xfrm>
          <a:prstGeom prst="rect">
            <a:avLst/>
          </a:prstGeom>
          <a:noFill/>
        </p:spPr>
        <p:txBody>
          <a:bodyPr wrap="square" rtlCol="0">
            <a:spAutoFit/>
          </a:bodyPr>
          <a:lstStyle/>
          <a:p>
            <a:pPr algn="ctr"/>
            <a:r>
              <a:rPr lang="en-US" sz="2400" dirty="0" smtClean="0"/>
              <a:t>The RSPO, also known as </a:t>
            </a:r>
            <a:r>
              <a:rPr lang="en-US" sz="2400" u="sng" dirty="0" smtClean="0"/>
              <a:t>R</a:t>
            </a:r>
            <a:r>
              <a:rPr lang="en-US" sz="2400" dirty="0" smtClean="0"/>
              <a:t>oundtable on </a:t>
            </a:r>
            <a:r>
              <a:rPr lang="en-US" sz="2400" u="sng" dirty="0" smtClean="0"/>
              <a:t>S</a:t>
            </a:r>
            <a:r>
              <a:rPr lang="en-US" sz="2400" dirty="0" smtClean="0"/>
              <a:t>ustainable </a:t>
            </a:r>
            <a:r>
              <a:rPr lang="en-US" sz="2400" u="sng" dirty="0" smtClean="0"/>
              <a:t>P</a:t>
            </a:r>
            <a:r>
              <a:rPr lang="en-US" sz="2400" dirty="0" smtClean="0"/>
              <a:t>alm </a:t>
            </a:r>
            <a:r>
              <a:rPr lang="en-US" sz="2400" u="sng" dirty="0" smtClean="0"/>
              <a:t>O</a:t>
            </a:r>
            <a:r>
              <a:rPr lang="en-US" sz="2400" dirty="0" smtClean="0"/>
              <a:t>il is a group of companies that come together to help orangutans and the environment get better. The RSPO is getting different companies to join the “club”. When companies join that means that they are only using sustainable palm oil in their products. Then their products get stamped( or stickered) with the CSPO symbol (see next slide). This “club” can also be called CSPO which stands for Certified Sustainable Palm Oil.</a:t>
            </a:r>
            <a:endParaRPr lang="en-US" sz="2400" dirty="0"/>
          </a:p>
        </p:txBody>
      </p:sp>
      <p:pic>
        <p:nvPicPr>
          <p:cNvPr id="12290" name="Picture 2" descr="http://t2.gstatic.com/images?q=tbn:ANd9GcRdyQyPtRnpevNks8Z6yf3cpTCipdx9TLnCtlY_zxb_7zIX-oowZg"/>
          <p:cNvPicPr>
            <a:picLocks noChangeAspect="1" noChangeArrowheads="1"/>
          </p:cNvPicPr>
          <p:nvPr/>
        </p:nvPicPr>
        <p:blipFill>
          <a:blip r:embed="rId2" cstate="print"/>
          <a:srcRect/>
          <a:stretch>
            <a:fillRect/>
          </a:stretch>
        </p:blipFill>
        <p:spPr bwMode="auto">
          <a:xfrm>
            <a:off x="3429000" y="7315200"/>
            <a:ext cx="2710148" cy="11715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by="(-#ppt_w*2)" calcmode="lin" valueType="num">
                                      <p:cBhvr rctx="PPT">
                                        <p:cTn id="7" dur="500" autoRev="1" fill="hold">
                                          <p:stCondLst>
                                            <p:cond delay="0"/>
                                          </p:stCondLst>
                                        </p:cTn>
                                        <p:tgtEl>
                                          <p:spTgt spid="2"/>
                                        </p:tgtEl>
                                        <p:attrNameLst>
                                          <p:attrName>ppt_w</p:attrName>
                                        </p:attrNameLst>
                                      </p:cBhvr>
                                    </p:anim>
                                    <p:anim by="(#ppt_w*0.50)" calcmode="lin" valueType="num">
                                      <p:cBhvr>
                                        <p:cTn id="8" dur="500" decel="50000" autoRev="1" fill="hold">
                                          <p:stCondLst>
                                            <p:cond delay="0"/>
                                          </p:stCondLst>
                                        </p:cTn>
                                        <p:tgtEl>
                                          <p:spTgt spid="2"/>
                                        </p:tgtEl>
                                        <p:attrNameLst>
                                          <p:attrName>ppt_x</p:attrName>
                                        </p:attrNameLst>
                                      </p:cBhvr>
                                    </p:anim>
                                    <p:anim from="(-#ppt_h/2)" to="(#ppt_y)" calcmode="lin" valueType="num">
                                      <p:cBhvr>
                                        <p:cTn id="9" dur="1000" fill="hold">
                                          <p:stCondLst>
                                            <p:cond delay="0"/>
                                          </p:stCondLst>
                                        </p:cTn>
                                        <p:tgtEl>
                                          <p:spTgt spid="2"/>
                                        </p:tgtEl>
                                        <p:attrNameLst>
                                          <p:attrName>ppt_y</p:attrName>
                                        </p:attrNameLst>
                                      </p:cBhvr>
                                    </p:anim>
                                    <p:animRot by="21600000">
                                      <p:cBhvr>
                                        <p:cTn id="10" dur="1000" fill="hold">
                                          <p:stCondLst>
                                            <p:cond delay="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1" presetClass="entr" presetSubtype="0" fill="hold" grpId="0" nodeType="clickEffect">
                                  <p:stCondLst>
                                    <p:cond delay="0"/>
                                  </p:stCondLst>
                                  <p:iterate type="lt">
                                    <p:tmPct val="10000"/>
                                  </p:iterate>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16" dur="500" fill="hold"/>
                                        <p:tgtEl>
                                          <p:spTgt spid="3"/>
                                        </p:tgtEl>
                                        <p:attrNameLst>
                                          <p:attrName>ppt_y</p:attrName>
                                        </p:attrNameLst>
                                      </p:cBhvr>
                                      <p:tavLst>
                                        <p:tav tm="0">
                                          <p:val>
                                            <p:strVal val="#ppt_y"/>
                                          </p:val>
                                        </p:tav>
                                        <p:tav tm="100000">
                                          <p:val>
                                            <p:strVal val="#ppt_y"/>
                                          </p:val>
                                        </p:tav>
                                      </p:tavLst>
                                    </p:anim>
                                    <p:anim calcmode="lin" valueType="num">
                                      <p:cBhvr>
                                        <p:cTn id="17"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18"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19" dur="500" tmFilter="0,0; .5, 1; 1, 1"/>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64" presetClass="path" presetSubtype="0" accel="50000" decel="50000" fill="hold" nodeType="clickEffect">
                                  <p:stCondLst>
                                    <p:cond delay="0"/>
                                  </p:stCondLst>
                                  <p:childTnLst>
                                    <p:animMotion origin="layout" path="M -2.77778E-7 -3.33333E-6 L -0.00642 -0.4743 " pathEditMode="relative" rAng="0" ptsTypes="AA">
                                      <p:cBhvr>
                                        <p:cTn id="23" dur="2000" fill="hold"/>
                                        <p:tgtEl>
                                          <p:spTgt spid="12290"/>
                                        </p:tgtEl>
                                        <p:attrNameLst>
                                          <p:attrName>ppt_x</p:attrName>
                                          <p:attrName>ppt_y</p:attrName>
                                        </p:attrNameLst>
                                      </p:cBhvr>
                                      <p:rCtr x="-3" y="-23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2" descr="data:image/jpeg;base64,/9j/4AAQSkZJRgABAQAAAQABAAD/2wCEAAkGBhQSEBUUERQUFBQVFRcaGBUUFRcWFxQdHhsYGBkcFRgXHCYeGhkkHB0bHy8gJCcpLCwsFSAxNTAqNScsLCkBCQoKDgwOGg8PGi0kHyQsLDQ1MSw1KTIsLjQ0Ki8tLCwtNSwsNTQ0LCwuLCwsLC8qLyksLC8sLCwsLSwsLCwsLP/AABEIAL4AvAMBIgACEQEDEQH/xAAbAAACAwEBAQAAAAAAAAAAAAAABgQFBwMCAf/EAEIQAAIBAwEFBAcGAwYGAwAAAAECAwAEERIFBiExQRNRYXEHIjKBkaGxFEJSYnLBFSPRJDNDU5LwY3OissLhFoLS/8QAGQEBAAMBAQAAAAAAAAAAAAAAAAIDBAUB/8QAKxEAAgIBAgQFBQEBAQAAAAAAAAECAxEEEiExQVEFE2Fx8BQiMoGxkdEz/9oADAMBAAIRAxEAPwDcaKKKAKKKKAKKKrNu7xQ2axtOSqySrGG0kqrNnBc8lXpk99AWdRLXa0MrMkUsbsntKjqzL09YA5Hvqm9IdhcTbNnjtM9qwHqq2lnXUC6q3QsuR76Wtk702Wz1B/hd3YphVeZrUBVGeHaSISSM9TmgLPfPeLadvHcSW1rbiKBC/ayylmkAGSUiQDGOPtN0qz3OhuWjFxcXn2hZo0ZEWFIo4wRqGnBLE4OOJ6cqvLmBZomRsMkiFT3FWGD8QaVfRTM38NWGT27WSW3bn/huQOfTTigKLf8AubmTaB+xu+dnWouSikhZXaQfy3A55iR8efDnWhbI2olzBHPEcpKiup8CM4PiOR8RSXs70fJdXV7c7QifVLcFYk7Z1BhRVRCwjYA59Y4PEZ6Vdbk7vS2Int/VNqJi9thiWRH9Zo2BHAK2cHJzqoCB6MuP8Rb8W07n5aF/aqLbG9s8O3mftG+xQfZredMnQrTh2WQjkCraQT3EU3bjbCktYZ1mChpbu4lGk59V3yufHFVOy9zHmt9ppeLoa9uZSORKoAEhbgemNWKAtJN4JTtlbNNPZLaGaUketqL6EAOeHfTKzADJ4AdT0rNfRJHPLPeT3ilZk7C1Oc8TChDsCeYYkNXHfDfSG6uBaNK0Oz1crdXYV+zlYY/syyqNKA59Zie8DxA0jZ+0op4xJBIksZzh0YMpxwPEVJpK9EKr/C1KABGnuSoXlp7Z9OPDGKm7x+kK3srhIJRIxMZkkaJC4t0yFDzBeIUk4z0xQDRRXGyvUmjWSJ1dHGVdSCrDvBFdqA53CsUYIQrEHSxGQDjgSMjIB6Ug7Ou9qPtGW1a7t8QRwyMwtCNYctlQO19U4Xnx58q0KqSz3dKbQnu9YImihj0aeK9mWOdWeOc93SgEux9KcoG0hMgLwvJ9kAXHbDtTbqvP1iJdIP66bfR/tyS82dDPPjtWDh9IwNSuynA6cqg7J9G0KLAbg9tLb3E0yOAUGZJO0wy5OQDpPmuatt0d3jZW3Y6w47WVwQunAd2cDGTyzjNAXVFFFAFFFZ/6Qtr/ANstrWe4azs5Y5HkmV+zMrKQBEJfuDB1HqcgUA1b0rcm0kNiyrcKAya1DB8HJQ55ahlc9M1A2beQbZ2adaepKpSWI+1E44MpzyZW4g+RqDsz0mbP1RQRSyFCViSZo5DEzAYVTMwwWOOZ5nrXraG5E63Mtxs67+yG4wZo2hWaN2HDtFUkaXxz76A++jvaMumeyuW1zWMixdr/AJsZXVEx/Np4HyrlvDu5tG9MtvJPbRWMjYPZRubho850EudAJ5ahV5uvuwllGwDvLLK5kmmk9uVzwyccAAOAUcAKuaA528CoioowqqFA7gBgfKuleJplQFnYKBzLEAD3mq4bz2pOBcQk/wDMX65xXjaXM8yWlFZ7tf0nyRSNGtsMqebS5B7iNAwQfOjZXpWBD/aYtJCkr2ZJDn8JB5Hx5VT9RXnGSHmR7mhUVlZ9L04Y/wBniK9BrYH44/amzYW/cU0Pa3Gi2ycKHlUlwOZAwDjPDlXsb4S5M9U4vkMssQZSrDIIII7weBqLs/Y0MEAghjRIlBAQD1ePE5B5565rlY7x20x0xTxO34Q41f6edWVWp55ExK2PjYmxP7WVJt1kJ7M8HLOxVUyOpIHLhmlWA32zoH2rIbedrzQ1xG+VMOo6YhHKurVGoZQVx0OM1rk0KupV1DKwwVYAgg8wQeBFKS+iyzEikdsIkcSLa9s32YODkMIj48cZx4V6CduHu49lZiKVkaQvJIwjGI0LsWKxg8kGcCrPZe3YLkyiCRZOxkMb6c4VwASM8jz6Urb07clu7g7M2exV8A3dyvK1jP3V/wCMw5d3zDTsLYcNnbpBbrojQYA6nvLHqxPEmgJ9FfM19oAooooAooqi3t3kNpEgjTtbiZxHBDnHaOeOWPRFHrMegHjQF7XC8sI5V0yxpIoOcOquM9+GB40kXI23bL27SWt4FGqS1SJojjmRBJklm7tXPuNN2wNtx3ltFcQ50SqGGeY6EHxByPdQC1vBsS7vpVtWiigsI5Y3aQPqknCFXVY0AAiGoYJPHhw7qdaK43l4kSNJIwVFGST/AL5+FOQO1L+296UiYxiREI9p2GsjPRI14k+JwB48qo7+7vr/AIW6NBbnkzHQzjvJ548B8TVNc7pJB/f3EYb8KAu3wHL31ht1Mkvsjw7vgiidj6Ii7dlhnOo3FzK3TtEUIP0gMNPuFUa2tWUkCg+pkjvIwT7s18EVcay1yeWY5TyyB9nr4bep5iryYqr3kclc1vXCS2q1aKuLxVNTPUyrgsotX84uF/4aqW92pgBT3sDfKGABVu7hgPuXiBl8lljBZffqHhSjJFXy2soWOJnaP8wj1j34YEfA1spvcXwLoTaN02btOOeMPE6sCBnSwbB7jpPOpVY1s7cm5U9vsy7idh/luUbydWGMeDU87r73yO4tr+I291j1cjCTgczGeWe9QT4eHWhZu5rBrjLPM77xbomWVbq0kFveJgdpjKTJ1juEGNa9x5jhg0b076JaFYY1NxeS/wB1bR+035nP+HGOrHuPdTLSpvVu7J2yX1iF+2RDSyEhVuosjVE56HqrdCKuJihsTZl1dI+0FuHbasEjK9q3qQxqM6rUx54K44iTPEhTngTWp2Fw0kSO6NEzKpMbEFkJGSpI4EjlwrzbWKK7SiNUklC9owA1NpGFDMPaxkgVJoAooooApb3r3MF20c0c0lvdQBuxmjOQueYeM+qynqOB8a8eknb5tNmzOrBJHAijYnAV5PVDE9AoJbP5a57O3hSOSxs7dhda4WZ5xLr0xxqF7QsM6i7nHPv7qAprvf28sYzFf2pecjTbzWwLQXMh4IrdYnJxwPjimjcnYBsrCC3YhnRPXI5F2JZ8eGokDyrts7b6T3NzAqN/ZjGrSHGhmZdeleuVGM/qFW1AFLNxtCJx9puT/JVj2EZ49pj/ABNP3ifu9AuD14WW8O2Y7aEtJ6xbIVPxnHLy7zSBb2Vxfy6sZ6Z5JGOgHcPCsep1Gz7IrMuxTZZjguLJe1985piVjzFH4H1j5t08h86q4NmOwLaTpHNjwA8yevzpu/gdtZR65v5j9F7z+Vf3NL209qvO3rcFHsovBV8h3+NcjUKS43S49vnIyWZXGb49is0V90VJFudOrHDOM1401gyZzgUryUqQVryVpkZIzJXJ0qWy1yZammSyQnjrrZbGM50xsvadEY6S36CeBPhnNdOyyQBzJwKj3EBU4IIIPXgRV0JdyaZHurG4tJAxEkLjkwyp9xHMfKmTZfpBjmUQbTUFcjTOvAow5MdPFWB5OvLuqdu9vqpHYXwEkZ4CRxnH/MzzH5uY699SN4/RdHKpe0IRiM6Cco36TzHzHlXVpUkt1TyuxqgnjMWNmw71mVkkIdkxiQY0zI3FJARwyRkHH3lPQirSsZ3W3qm2VcfZrwMICeIbnCT99O9O8DzHjsiOGAIIIIyCOII6EHuroVzU0aIyyj0TSjtX0l2ySmC1D31z/k2o16en8yT2EAPPJ4Uw7Z2PHdQPBOC0bgBgGZSRkHmpB6Ur7U3Ka2eC42RFBHJCrI0JzGlxG2CVZlGdasNQY55nNWEiz3O3mkuhMlxEILmCTTJCG16Qw1RkN1BXr3qaYqVN0dg3K3FxeX3ZLNcCNBDCSUiSPVpyx9pznif9hroCPOY3zE+h8jjG2lsg96np7qU7z0V2wkM1i8thOR7ds2Fbrh4j6rLnpwqy27uLY3r9pPCGlHDtUdkkXHIakIPCq2LcG4gYG02ndooIJjn0XKYzxA1gEcPE0BcbobuGztyjydtK8kkssunT2ru2S2OnDAx4Vdu4AJJwBxJPSvtU29LM0IhQ4e4cRg9wOS59yA1GTwsnjeELNtYPtO5aZ8rbodKd5A6DxPMnpmmu/vYrOHgAAOCIOGo/75mpCrHbQY9mONfp9Sfqazvam02uJS7cuSr+EdB599c26xaWOec38/wzTkqlnqzxe3zzSF5Dkn4AdwHQVc7D3ZMg7SX1Ixx7i39B41L3b3YziSYcOaqevifDw61K3u2ppUQpzYZbHReg9/0HjWKGnxB33/53KY14XmWC7te9Ej4jGmJOCKPmT4n+lRba0Z2CqMk0JHmmi02b2FrJI3tshA8AeHx41krhK+bb5Li/b5yKYp2SyxSZK8dnnlUzsKs93dndpJJ4RMPe3Afv8Kqqg7JqK6kYR3PAuMteorIursvHQASOuDwz7jj411uIsEirDdSULdKp5SKyEd+RnHxFTpipzUX1PYLLwL0i0zbJt47+IxyHTcxjhJ1kXkNXfjkTz5Goe8+xOwlOPYbip/b3VUWV60MqyJ7SnPgR1B8COFaK35U3CxcOpZH7JYkR9tbGkt3KSLg9D0Yd4NXO5e+pt2EM5zCThWP+Ef8A8fSn2e2hv7ZSRlXGVP3kPh4g8D5VlG8u7z2smlxkH2WHJh/XwrbKuWnkpweV85l7i63lcjU95t1ob+HRIOOPUkHtIfDvHh1qg9HN5LCZdnXX97b+tGejxE4BU9Qp4eTAdKiejbe3OLSY8QP5THqBzQ+XMeGR0FMO9NqI5be8HBoZAjnvilIjYHwDFX8MHvrpQkppWRNMWn9yGOlbeu92lCXltEtJIEjLFJTKJiVBLBSp0nOOFNNVG85u+w02KxGV2ClpidESnOp9I9sj8Pj7qvJiRP6T72G3gmktLWQXCo0UcN0xml1AEBIuyLE8ePQd9aPZTs8SO6GNmRSyMQShIBKkjgSDw91Le5fo7t9nopGZpwukzycWA/DGOUcfE+qPfmmugMabfI2mz7+LsbyG6lnu5I2+zyKuZJG0FXx+HBzT3ur6QLK6McENz2k+gZVkkV2Kr6xOtRx4E0wvtKIc5Ix5uo/eucF9A8mEkhaTBxpZGbHXkc4oCbVNM+vaMa9Ird397uqL8lf41c1VzRdlNNct7PYRr4+oZnPx1ivH6njFvfjbGpxAp4Lgv4noPcOPv8K+7p7va8SyD1B7IP3j4+A+dU+xLFru5JbqS7nuGeOPoK0yKIKoVRgAYAHSuRRV9Ta7p8uhkhHzJb3yPNzcCNGduSjJrOLq5MkjO3Njny7h7uVMu+e0MKsQ6+s3kOQ+PH3UrwRlmAHMnFZvE7t81Wun9K9TPMtqLvdrZXaPqYeqvzq73nf+Uq/icfLJqfsyyEUYXr186qt4HzLGvcpPxIH7GtMqvptJJdXz/ZY4eXS+5TfZeFXW6lvhZG73A/0j+pNRGHCrnYUWLdPzZb4kn6Vk8Mhm3d2RTpVmeRN3htdEzeZqstJ+zljf8LqfdkZ+WaZt8YcOD3j/AH9KUphWa1eVc0ujK5rbN+5pm3NlC4hKdeanuNZTdQlWKsMEHBHdWubLn1wRt+JFPyGfnShv7sbBE6jg3BvPoff+1dfX07oq2PxGy+GVvRx9Hu2dLtbseDZZPA/eHvHH3Hvpx2zsdLmIxyDgeR6qehFY/FctG6unBkYMPMftWy7OvlmiSReTqD5d48weHuqzRWKyt1y6fw9olujtZhm3Nmy2dxpOVdGDKw64OVZa1H+KC/2PK4xqe3lVgPuyBTy/+wBHmK6b+bsi7tyUH86MEp3sOq+/p40leiXamJ5rR/ZlQso/MPVbHmp/6KnVF02bOjJRWyWDUdk3fa28Un+ZGjf6lDfvVZv3tiW02dcXEGntIk1LrGpeYzkAjpmrXZtmIYY4gciNEQHv0qF/ao28tvC9nOtznsTE/aac6tOCWxjjnHdW4vFiPYO2JAC21IYweP8AJs1b4GRs1b7J3cuY0Ilv5pmLZ1GONcDAGAB04Z99Rdk+kjZbKqR3sICqFAlYxtwGBntQvGmOHaUTjUksbA9VdSPiDQC5F6L9lc1s4D8T59astlbl2VtJ2lvawxSAEa0QBsHmM0lbv3+0Ipr61sraCRYr2Zu1mmKBe1xKF7NVLEetzz1pi2ZZbXaZHurizSIHLxQQuS47tchyPMd1ANtL2/d1os2HV2Vfnk/IUw0rb8wmT7NEPvz4+WPoc1RqM+XLBCz8WSdytmdlbBiPWk9Y+X3R8OPvpgryiAAAcABgDuqFt667O2kbrpIHmeA+tSilTXjokElCPsIm1r3tZ3foTgeQ4D+vvq53P2dqcyHknAeLH+g+opZj48BWl7IsexhVOoGT5nif9+FcLQ1O652S6cf2YaI757mTKVdtz/2k+CqP3/emqkLbVx/aZP1Y+AArd4pLFKXdl+qf2Ei4uMrgczwHmeApyhjCqFHIAD4cKRdlevcRL+cE+71v2p9qvwqGIyl6/P6R0i4Ni7vlF/KVu4kfv+3zpFkNaPvPDqtX8MH4Gs2kNZfEYYuz3S/4VahYnk0XdCbVZx+GofAmrG/slliaNuTDHl3H3GqLcGXNsw/DI3zCn96Za7VGJ0xz2NsOMF7GJ7StTFIyNwKkg07+jPaeqKSEnjG2pf0t/Rgf9QqJ6SNlYZZ1HBvVbzHL4j6VQ7iX/Z38Y6SBkPvGR8wK5lKdF+356GaC2WYNerItu2P2Hb1vKvCOaVT4DWdDj4nPvrXaQ/S7Y5tYpx7UEyHPgSAfmFPurrWxys9jVJdR8ooFQtsbPM8LRrLJAWx/MhIDrgg+qSCBnl76tJmY7z3sk169vf8A2fZ0BciKZ7VJzcLxwRcSZjjYjoQCM1d7P9CGylQaommJ49o8rZbP/LKrjyFd7r0YvKhSTae0HRhgq7xMpHiDHg1N3Y9Hy2MHYxXN0yaiw1OPVyAMKAAAOGceJoCxuI7Wxa4vJXEQm7Mys7+plF0LpH4iOHDieFUu0vSfbtCo2cy3dzMxSGFcg6gMlpQcFI1ByScZ6d4++lCACG2uHQyR2t3FJJHp16kOYyQvUrqDDypeja9uNo/bdm2HYBrcwtJfARB/WDI4jT+ZkDI8RjuoDUoC2ldeA2BqxxGcccZ6Zqu2nZF7i2bGRG7knu9QgfOjd61uY4cXkyTylidUcfZqoOMKB1A7zx41aV41ngeNZClvfufFuq/ikHyBP9KZKTfSHJ/cj9Z/7RWbWPFMiu54gyt3Ssu0uFzyT1j7uXzx8K0SljcO0xC0h5u2B5L/AOyaZ6r0FWylevEjRHbD3Csz2nLmaQ/nb6mtMrKbt/5j/qb6msviv4xXuVarki+3Ni1XBb8KH4kgf1p4pU3Ch9WV+9lX4An/AMvlTXWrQQ20L1LaFiCOF7DrjdfxKw+IrJZTxrYayXbUWieRe52+vD5Vl8Th+Mvcq1K5MavR1J6kw/Mp+II/anCkf0bv6048Iz/308Vu0f8A4x+dS+n8EVu8eze3tpI8cdOV8xxH9PfWK2t12U8b/gkRvgwJ+Vb5WG772HY3cyDgCSy+TcR9flVGshiUZohcuKkblVLvjs1rixmiUZZlGB4hgf2qzsZdUSN+JFPxANd66D4o0cwqPe7RihXVNIka98jqg+LEVIrO91N3oNpNPe3yLcSG4mijjlGpLeONyiqqHgGONRPPjXoNAt7lXUMjK6nkykMD5EcK6Vno2OmzNrWq2eY4L7tUltgT2asia1ljU+yehxw4jvrQqAKhLteNjMsTCSSD240I1gldSqc8iRyzU2k7ebd27F4t1sxoklkjMM/bAlCo9aOTSPadDkDvDDoDQFXvJvehtLTasMpRYnxJbu4Uyox7OaMoTgzIRkfpPfWg286uiuhyrAMp7wRkH4Un7t+i63t3M9wTd3TMzmWUDSrMcsYoh6qZPXifGrVt9IUvfskyywuxxE8qFYpzgHEUnIt0wccqAv6SPSOOMB8JP/CneqDevYzTmDSMhZRq8FPtH5fOs2qg51OK+cSu1botFjsS17O3iTqEGfM8T8zU6iitEVtWETSwsBWR3Leu36j9a1ysg2icSyDud/8AuNcnxNZUf2ZdVyRoW5cOm0U/iZm+eP2q9qFsa30W8S9RGufPGT86m106o7YRj2RpgsRSCsy34h03bfmCn5YP0rTaQfSVBh4n71K/A5/8qy6+O6rPZlV6zA9ejP27jyj+r0+Ui+i9eFwfGMfJz+9PVWaRYpj86kqfwQVlvpgssSRSj7yMp81OfoflWpUr+kLYDXdsixrqZZk5dFJ0sfIA591WXw3waJWLMS+2UmIIgekaD/pFSq+KuBioW2dtQ2kLTXMgjiTGWOepwAAOJOegq4mepdswrOsDSoszqWWMsAzAHGVB58foe6la93Pu4LmSfZVxHEJ21y21wheFn6uhUhkY9QOf0uNsbv2e04FMipKhAaOZD6y9Q0Ui8R7uFU2zbfaVjKkRP8QtGcKJWKpc24PWUnhKg7/a+lAS9gbpzi5+2bQnWe4CFI1jUpDbqfa7NTxLN1Y8ccKa6KKAKKKKAXv/AJMybU+xyqqJJAJIH45kYMRKmTwyBg4HHHGqr0vzxjZciNxlkZFt1HtmbUNHZ446hzyOlMW8G7UF7GI7hNQU6lYEq8bdGR1wVPlVVsX0cWtvMJz208y+xJcytM0f6NXBfPGfGgGS1Ddmuv29I1Y78cfnXWiigCiiigCss2tZ6toNF+OYD3MQT8ia1Ol+bdsttFbjhoC5I66wNI4d2OOfCsmqpdqil3KrYbse4wCiiitZaFKXpJt82qv+CQfAgj64ptqv2/s37RbSRDmy8M944j51VdDfW4kJrMWhe9GEGLaR/wAUp+SqPrmnGqvdnZJtrWOJsagMtjlqJyfrj3VaUpjtgl6HsFiKQUUUVaSCl3aO6pub5Jrl1e3hXMNvp9XtTkNJLng5A4KOmT72KigEC73euNlO0+y1MtqSWm2fn2fxPaH7rddHI9OgDvs+8EsSSBXQOoYLIul1yM4Zeh8KkUUAUUUUAUUUUAUUUUAUt7JkuzdN2usxAuASABz9Ujln/wB0yUVRbT5kovc1h9OvuXV27FJYTz36ewVG2htBYYy750jHLnx4cKk0nb+33sRD9TfRf3+VV6zUfT0ysXPp7k9LT51qh0GSx2zDN/dupPdyb4HjU2s62zs6GKKJ4ZcyHGQrAjlxYY4jjwputdqlLJZpckhAT3t0Hx4fGs2m10pylC1JNLOVywX6jSKKUq22m8YfMt6KSF3sumBkWIGMHojEDzbNMuz9qmW27bRpOliFJ4HA6HuNXUa+q5tRzyzxXQqt0dlSzLHbmWVFJce+VxJnsoQcc8Bmx54q13c3m+0Eo6hXAzw5EdefI1GrxGi2ShFvjy4PiSs0N1cXJrl6l5NOqDLkKB1JwPnUSHbkDtpWVCegzjPlnnSjdF769MeoiNSceAXgTjvJ+tTNsblokTPCzakGSGIOoDieQGDWd62+e6dME4x7vi8c8Fy0lMNsbZNSfbkvccK+NnHDnS9uXtRpYmRzkxkYJ5kHOM+WD8qYq6NF0b61ZHqYbqnTNwfQXN29mXEUjGdiV08Br1DOR08qY6KKUURohsi2/cXWu2W5pfoKKKKvKgooooAooooAooooAooooApF/h7XW0GEqsE4niCDpHBfjw+NPVFZNTpVqNqk+CecdzTRqHTucVxaxnsZ7snZMZvmhkBKqXwM4zjiM+6nfaVkkkLRsQqkYzwGnuqO+wI+3E65VwcnB4NwxxB/ajb+yTcRaFcoc58G8G8KyafSvT02R2p5bx6rojTdqFdZB7msY/T7isr3OzzggPET5qfI81P++NONjcrNCrIMKy8u7pikg7OuJCIGlBAPIsxA+VPGzbEQxLGDkKOfeeZPxqnw3fvkkns7Po+y9C3X7NsW2t/p1Xd+ogbA20bZnwhfUAMZxyNW26VhI9w1w66VOo8sZLHp4CvG7EWm+k5YzIPg3/qnaqfDtI7IxlOXCDeF6+5ZrtSoOUYx4ySyxBu9djemTTlGJI/MrcSM94/arLau+kbQssQYswI4gALngevOme4tlkXS6hh3EZqJb7AgRtSxKD3njjyzyrV9FfW5RpmlGXfms9ij6qme2VsW5LtyfuVm5ey2iiZ3GDIRgHngZxnzyflTHRRXR09MaK1XHoYLrXdNzfUKKKKvKgooooAooooD/9k="/>
          <p:cNvSpPr>
            <a:spLocks noChangeAspect="1" noChangeArrowheads="1"/>
          </p:cNvSpPr>
          <p:nvPr/>
        </p:nvSpPr>
        <p:spPr bwMode="auto">
          <a:xfrm>
            <a:off x="63500" y="-877888"/>
            <a:ext cx="1790700" cy="1809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6" name="AutoShape 4" descr="data:image/jpeg;base64,/9j/4AAQSkZJRgABAQAAAQABAAD/2wCEAAkGBhQSEBUUERQUFBQVFRcaGBUUFRcWFxQdHhsYGBkcFRgXHCYeGhkkHB0bHy8gJCcpLCwsFSAxNTAqNScsLCkBCQoKDgwOGg8PGi0kHyQsLDQ1MSw1KTIsLjQ0Ki8tLCwtNSwsNTQ0LCwuLCwsLC8qLyksLC8sLCwsLSwsLCwsLP/AABEIAL4AvAMBIgACEQEDEQH/xAAbAAACAwEBAQAAAAAAAAAAAAAABgQFBwMCAf/EAEIQAAIBAwEFBAcGAwYGAwAAAAECAwAEERIFBiExQRNRYXEHIjKBkaGxFEJSYnLBFSPRJDNDU5LwY3OissLhFoLS/8QAGQEBAAMBAQAAAAAAAAAAAAAAAAIDBAUB/8QAKxEAAgIBAgQFBQEBAQAAAAAAAAECAxEEEiExQVEFE2Fx8BQiMoGxkdEz/9oADAMBAAIRAxEAPwDcaKKKAKKKKAKKKrNu7xQ2axtOSqySrGG0kqrNnBc8lXpk99AWdRLXa0MrMkUsbsntKjqzL09YA5Hvqm9IdhcTbNnjtM9qwHqq2lnXUC6q3QsuR76Wtk702Wz1B/hd3YphVeZrUBVGeHaSISSM9TmgLPfPeLadvHcSW1rbiKBC/ayylmkAGSUiQDGOPtN0qz3OhuWjFxcXn2hZo0ZEWFIo4wRqGnBLE4OOJ6cqvLmBZomRsMkiFT3FWGD8QaVfRTM38NWGT27WSW3bn/huQOfTTigKLf8AubmTaB+xu+dnWouSikhZXaQfy3A55iR8efDnWhbI2olzBHPEcpKiup8CM4PiOR8RSXs70fJdXV7c7QifVLcFYk7Z1BhRVRCwjYA59Y4PEZ6Vdbk7vS2Int/VNqJi9thiWRH9Zo2BHAK2cHJzqoCB6MuP8Rb8W07n5aF/aqLbG9s8O3mftG+xQfZredMnQrTh2WQjkCraQT3EU3bjbCktYZ1mChpbu4lGk59V3yufHFVOy9zHmt9ppeLoa9uZSORKoAEhbgemNWKAtJN4JTtlbNNPZLaGaUketqL6EAOeHfTKzADJ4AdT0rNfRJHPLPeT3ilZk7C1Oc8TChDsCeYYkNXHfDfSG6uBaNK0Oz1crdXYV+zlYY/syyqNKA59Zie8DxA0jZ+0op4xJBIksZzh0YMpxwPEVJpK9EKr/C1KABGnuSoXlp7Z9OPDGKm7x+kK3srhIJRIxMZkkaJC4t0yFDzBeIUk4z0xQDRRXGyvUmjWSJ1dHGVdSCrDvBFdqA53CsUYIQrEHSxGQDjgSMjIB6Ug7Ou9qPtGW1a7t8QRwyMwtCNYctlQO19U4Xnx58q0KqSz3dKbQnu9YImihj0aeK9mWOdWeOc93SgEux9KcoG0hMgLwvJ9kAXHbDtTbqvP1iJdIP66bfR/tyS82dDPPjtWDh9IwNSuynA6cqg7J9G0KLAbg9tLb3E0yOAUGZJO0wy5OQDpPmuatt0d3jZW3Y6w47WVwQunAd2cDGTyzjNAXVFFFAFFFZ/6Qtr/ANstrWe4azs5Y5HkmV+zMrKQBEJfuDB1HqcgUA1b0rcm0kNiyrcKAya1DB8HJQ55ahlc9M1A2beQbZ2adaepKpSWI+1E44MpzyZW4g+RqDsz0mbP1RQRSyFCViSZo5DEzAYVTMwwWOOZ5nrXraG5E63Mtxs67+yG4wZo2hWaN2HDtFUkaXxz76A++jvaMumeyuW1zWMixdr/AJsZXVEx/Np4HyrlvDu5tG9MtvJPbRWMjYPZRubho850EudAJ5ahV5uvuwllGwDvLLK5kmmk9uVzwyccAAOAUcAKuaA528CoioowqqFA7gBgfKuleJplQFnYKBzLEAD3mq4bz2pOBcQk/wDMX65xXjaXM8yWlFZ7tf0nyRSNGtsMqebS5B7iNAwQfOjZXpWBD/aYtJCkr2ZJDn8JB5Hx5VT9RXnGSHmR7mhUVlZ9L04Y/wBniK9BrYH44/amzYW/cU0Pa3Gi2ycKHlUlwOZAwDjPDlXsb4S5M9U4vkMssQZSrDIIII7weBqLs/Y0MEAghjRIlBAQD1ePE5B5565rlY7x20x0xTxO34Q41f6edWVWp55ExK2PjYmxP7WVJt1kJ7M8HLOxVUyOpIHLhmlWA32zoH2rIbedrzQ1xG+VMOo6YhHKurVGoZQVx0OM1rk0KupV1DKwwVYAgg8wQeBFKS+iyzEikdsIkcSLa9s32YODkMIj48cZx4V6CduHu49lZiKVkaQvJIwjGI0LsWKxg8kGcCrPZe3YLkyiCRZOxkMb6c4VwASM8jz6Urb07clu7g7M2exV8A3dyvK1jP3V/wCMw5d3zDTsLYcNnbpBbrojQYA6nvLHqxPEmgJ9FfM19oAooooAooqi3t3kNpEgjTtbiZxHBDnHaOeOWPRFHrMegHjQF7XC8sI5V0yxpIoOcOquM9+GB40kXI23bL27SWt4FGqS1SJojjmRBJklm7tXPuNN2wNtx3ltFcQ50SqGGeY6EHxByPdQC1vBsS7vpVtWiigsI5Y3aQPqknCFXVY0AAiGoYJPHhw7qdaK43l4kSNJIwVFGST/AL5+FOQO1L+296UiYxiREI9p2GsjPRI14k+JwB48qo7+7vr/AIW6NBbnkzHQzjvJ548B8TVNc7pJB/f3EYb8KAu3wHL31ht1Mkvsjw7vgiidj6Ii7dlhnOo3FzK3TtEUIP0gMNPuFUa2tWUkCg+pkjvIwT7s18EVcay1yeWY5TyyB9nr4bep5iryYqr3kclc1vXCS2q1aKuLxVNTPUyrgsotX84uF/4aqW92pgBT3sDfKGABVu7hgPuXiBl8lljBZffqHhSjJFXy2soWOJnaP8wj1j34YEfA1spvcXwLoTaN02btOOeMPE6sCBnSwbB7jpPOpVY1s7cm5U9vsy7idh/luUbydWGMeDU87r73yO4tr+I291j1cjCTgczGeWe9QT4eHWhZu5rBrjLPM77xbomWVbq0kFveJgdpjKTJ1juEGNa9x5jhg0b076JaFYY1NxeS/wB1bR+035nP+HGOrHuPdTLSpvVu7J2yX1iF+2RDSyEhVuosjVE56HqrdCKuJihsTZl1dI+0FuHbasEjK9q3qQxqM6rUx54K44iTPEhTngTWp2Fw0kSO6NEzKpMbEFkJGSpI4EjlwrzbWKK7SiNUklC9owA1NpGFDMPaxkgVJoAooooApb3r3MF20c0c0lvdQBuxmjOQueYeM+qynqOB8a8eknb5tNmzOrBJHAijYnAV5PVDE9AoJbP5a57O3hSOSxs7dhda4WZ5xLr0xxqF7QsM6i7nHPv7qAprvf28sYzFf2pecjTbzWwLQXMh4IrdYnJxwPjimjcnYBsrCC3YhnRPXI5F2JZ8eGokDyrts7b6T3NzAqN/ZjGrSHGhmZdeleuVGM/qFW1AFLNxtCJx9puT/JVj2EZ49pj/ABNP3ifu9AuD14WW8O2Y7aEtJ6xbIVPxnHLy7zSBb2Vxfy6sZ6Z5JGOgHcPCsep1Gz7IrMuxTZZjguLJe1985piVjzFH4H1j5t08h86q4NmOwLaTpHNjwA8yevzpu/gdtZR65v5j9F7z+Vf3NL209qvO3rcFHsovBV8h3+NcjUKS43S49vnIyWZXGb49is0V90VJFudOrHDOM1401gyZzgUryUqQVryVpkZIzJXJ0qWy1yZammSyQnjrrZbGM50xsvadEY6S36CeBPhnNdOyyQBzJwKj3EBU4IIIPXgRV0JdyaZHurG4tJAxEkLjkwyp9xHMfKmTZfpBjmUQbTUFcjTOvAow5MdPFWB5OvLuqdu9vqpHYXwEkZ4CRxnH/MzzH5uY699SN4/RdHKpe0IRiM6Cco36TzHzHlXVpUkt1TyuxqgnjMWNmw71mVkkIdkxiQY0zI3FJARwyRkHH3lPQirSsZ3W3qm2VcfZrwMICeIbnCT99O9O8DzHjsiOGAIIIIyCOII6EHuroVzU0aIyyj0TSjtX0l2ySmC1D31z/k2o16en8yT2EAPPJ4Uw7Z2PHdQPBOC0bgBgGZSRkHmpB6Ur7U3Ka2eC42RFBHJCrI0JzGlxG2CVZlGdasNQY55nNWEiz3O3mkuhMlxEILmCTTJCG16Qw1RkN1BXr3qaYqVN0dg3K3FxeX3ZLNcCNBDCSUiSPVpyx9pznif9hroCPOY3zE+h8jjG2lsg96np7qU7z0V2wkM1i8thOR7ds2Fbrh4j6rLnpwqy27uLY3r9pPCGlHDtUdkkXHIakIPCq2LcG4gYG02ndooIJjn0XKYzxA1gEcPE0BcbobuGztyjydtK8kkssunT2ru2S2OnDAx4Vdu4AJJwBxJPSvtU29LM0IhQ4e4cRg9wOS59yA1GTwsnjeELNtYPtO5aZ8rbodKd5A6DxPMnpmmu/vYrOHgAAOCIOGo/75mpCrHbQY9mONfp9Sfqazvam02uJS7cuSr+EdB599c26xaWOec38/wzTkqlnqzxe3zzSF5Dkn4AdwHQVc7D3ZMg7SX1Ixx7i39B41L3b3YziSYcOaqevifDw61K3u2ppUQpzYZbHReg9/0HjWKGnxB33/53KY14XmWC7te9Ej4jGmJOCKPmT4n+lRba0Z2CqMk0JHmmi02b2FrJI3tshA8AeHx41krhK+bb5Li/b5yKYp2SyxSZK8dnnlUzsKs93dndpJJ4RMPe3Afv8Kqqg7JqK6kYR3PAuMteorIursvHQASOuDwz7jj411uIsEirDdSULdKp5SKyEd+RnHxFTpipzUX1PYLLwL0i0zbJt47+IxyHTcxjhJ1kXkNXfjkTz5Goe8+xOwlOPYbip/b3VUWV60MqyJ7SnPgR1B8COFaK35U3CxcOpZH7JYkR9tbGkt3KSLg9D0Yd4NXO5e+pt2EM5zCThWP+Ef8A8fSn2e2hv7ZSRlXGVP3kPh4g8D5VlG8u7z2smlxkH2WHJh/XwrbKuWnkpweV85l7i63lcjU95t1ob+HRIOOPUkHtIfDvHh1qg9HN5LCZdnXX97b+tGejxE4BU9Qp4eTAdKiejbe3OLSY8QP5THqBzQ+XMeGR0FMO9NqI5be8HBoZAjnvilIjYHwDFX8MHvrpQkppWRNMWn9yGOlbeu92lCXltEtJIEjLFJTKJiVBLBSp0nOOFNNVG85u+w02KxGV2ClpidESnOp9I9sj8Pj7qvJiRP6T72G3gmktLWQXCo0UcN0xml1AEBIuyLE8ePQd9aPZTs8SO6GNmRSyMQShIBKkjgSDw91Le5fo7t9nopGZpwukzycWA/DGOUcfE+qPfmmugMabfI2mz7+LsbyG6lnu5I2+zyKuZJG0FXx+HBzT3ur6QLK6McENz2k+gZVkkV2Kr6xOtRx4E0wvtKIc5Ix5uo/eucF9A8mEkhaTBxpZGbHXkc4oCbVNM+vaMa9Ird397uqL8lf41c1VzRdlNNct7PYRr4+oZnPx1ivH6njFvfjbGpxAp4Lgv4noPcOPv8K+7p7va8SyD1B7IP3j4+A+dU+xLFru5JbqS7nuGeOPoK0yKIKoVRgAYAHSuRRV9Ta7p8uhkhHzJb3yPNzcCNGduSjJrOLq5MkjO3Njny7h7uVMu+e0MKsQ6+s3kOQ+PH3UrwRlmAHMnFZvE7t81Wun9K9TPMtqLvdrZXaPqYeqvzq73nf+Uq/icfLJqfsyyEUYXr186qt4HzLGvcpPxIH7GtMqvptJJdXz/ZY4eXS+5TfZeFXW6lvhZG73A/0j+pNRGHCrnYUWLdPzZb4kn6Vk8Mhm3d2RTpVmeRN3htdEzeZqstJ+zljf8LqfdkZ+WaZt8YcOD3j/AH9KUphWa1eVc0ujK5rbN+5pm3NlC4hKdeanuNZTdQlWKsMEHBHdWubLn1wRt+JFPyGfnShv7sbBE6jg3BvPoff+1dfX07oq2PxGy+GVvRx9Hu2dLtbseDZZPA/eHvHH3Hvpx2zsdLmIxyDgeR6qehFY/FctG6unBkYMPMftWy7OvlmiSReTqD5d48weHuqzRWKyt1y6fw9olujtZhm3Nmy2dxpOVdGDKw64OVZa1H+KC/2PK4xqe3lVgPuyBTy/+wBHmK6b+bsi7tyUH86MEp3sOq+/p40leiXamJ5rR/ZlQso/MPVbHmp/6KnVF02bOjJRWyWDUdk3fa28Un+ZGjf6lDfvVZv3tiW02dcXEGntIk1LrGpeYzkAjpmrXZtmIYY4gciNEQHv0qF/ao28tvC9nOtznsTE/aac6tOCWxjjnHdW4vFiPYO2JAC21IYweP8AJs1b4GRs1b7J3cuY0Ilv5pmLZ1GONcDAGAB04Z99Rdk+kjZbKqR3sICqFAlYxtwGBntQvGmOHaUTjUksbA9VdSPiDQC5F6L9lc1s4D8T59astlbl2VtJ2lvawxSAEa0QBsHmM0lbv3+0Ipr61sraCRYr2Zu1mmKBe1xKF7NVLEetzz1pi2ZZbXaZHurizSIHLxQQuS47tchyPMd1ANtL2/d1os2HV2Vfnk/IUw0rb8wmT7NEPvz4+WPoc1RqM+XLBCz8WSdytmdlbBiPWk9Y+X3R8OPvpgryiAAAcABgDuqFt667O2kbrpIHmeA+tSilTXjokElCPsIm1r3tZ3foTgeQ4D+vvq53P2dqcyHknAeLH+g+opZj48BWl7IsexhVOoGT5nif9+FcLQ1O652S6cf2YaI757mTKVdtz/2k+CqP3/emqkLbVx/aZP1Y+AArd4pLFKXdl+qf2Ei4uMrgczwHmeApyhjCqFHIAD4cKRdlevcRL+cE+71v2p9qvwqGIyl6/P6R0i4Ni7vlF/KVu4kfv+3zpFkNaPvPDqtX8MH4Gs2kNZfEYYuz3S/4VahYnk0XdCbVZx+GofAmrG/slliaNuTDHl3H3GqLcGXNsw/DI3zCn96Za7VGJ0xz2NsOMF7GJ7StTFIyNwKkg07+jPaeqKSEnjG2pf0t/Rgf9QqJ6SNlYZZ1HBvVbzHL4j6VQ7iX/Z38Y6SBkPvGR8wK5lKdF+356GaC2WYNerItu2P2Hb1vKvCOaVT4DWdDj4nPvrXaQ/S7Y5tYpx7UEyHPgSAfmFPurrWxys9jVJdR8ooFQtsbPM8LRrLJAWx/MhIDrgg+qSCBnl76tJmY7z3sk169vf8A2fZ0BciKZ7VJzcLxwRcSZjjYjoQCM1d7P9CGylQaommJ49o8rZbP/LKrjyFd7r0YvKhSTae0HRhgq7xMpHiDHg1N3Y9Hy2MHYxXN0yaiw1OPVyAMKAAAOGceJoCxuI7Wxa4vJXEQm7Mys7+plF0LpH4iOHDieFUu0vSfbtCo2cy3dzMxSGFcg6gMlpQcFI1ByScZ6d4++lCACG2uHQyR2t3FJJHp16kOYyQvUrqDDypeja9uNo/bdm2HYBrcwtJfARB/WDI4jT+ZkDI8RjuoDUoC2ldeA2BqxxGcccZ6Zqu2nZF7i2bGRG7knu9QgfOjd61uY4cXkyTylidUcfZqoOMKB1A7zx41aV41ngeNZClvfufFuq/ikHyBP9KZKTfSHJ/cj9Z/7RWbWPFMiu54gyt3Ssu0uFzyT1j7uXzx8K0SljcO0xC0h5u2B5L/AOyaZ6r0FWylevEjRHbD3Csz2nLmaQ/nb6mtMrKbt/5j/qb6msviv4xXuVarki+3Ni1XBb8KH4kgf1p4pU3Ch9WV+9lX4An/AMvlTXWrQQ20L1LaFiCOF7DrjdfxKw+IrJZTxrYayXbUWieRe52+vD5Vl8Th+Mvcq1K5MavR1J6kw/Mp+II/anCkf0bv6048Iz/308Vu0f8A4x+dS+n8EVu8eze3tpI8cdOV8xxH9PfWK2t12U8b/gkRvgwJ+Vb5WG772HY3cyDgCSy+TcR9flVGshiUZohcuKkblVLvjs1rixmiUZZlGB4hgf2qzsZdUSN+JFPxANd66D4o0cwqPe7RihXVNIka98jqg+LEVIrO91N3oNpNPe3yLcSG4mijjlGpLeONyiqqHgGONRPPjXoNAt7lXUMjK6nkykMD5EcK6Vno2OmzNrWq2eY4L7tUltgT2asia1ljU+yehxw4jvrQqAKhLteNjMsTCSSD240I1gldSqc8iRyzU2k7ebd27F4t1sxoklkjMM/bAlCo9aOTSPadDkDvDDoDQFXvJvehtLTasMpRYnxJbu4Uyox7OaMoTgzIRkfpPfWg286uiuhyrAMp7wRkH4Un7t+i63t3M9wTd3TMzmWUDSrMcsYoh6qZPXifGrVt9IUvfskyywuxxE8qFYpzgHEUnIt0wccqAv6SPSOOMB8JP/CneqDevYzTmDSMhZRq8FPtH5fOs2qg51OK+cSu1botFjsS17O3iTqEGfM8T8zU6iitEVtWETSwsBWR3Leu36j9a1ysg2icSyDud/8AuNcnxNZUf2ZdVyRoW5cOm0U/iZm+eP2q9qFsa30W8S9RGufPGT86m106o7YRj2RpgsRSCsy34h03bfmCn5YP0rTaQfSVBh4n71K/A5/8qy6+O6rPZlV6zA9ejP27jyj+r0+Ui+i9eFwfGMfJz+9PVWaRYpj86kqfwQVlvpgssSRSj7yMp81OfoflWpUr+kLYDXdsixrqZZk5dFJ0sfIA591WXw3waJWLMS+2UmIIgekaD/pFSq+KuBioW2dtQ2kLTXMgjiTGWOepwAAOJOegq4mepdswrOsDSoszqWWMsAzAHGVB58foe6la93Pu4LmSfZVxHEJ21y21wheFn6uhUhkY9QOf0uNsbv2e04FMipKhAaOZD6y9Q0Ui8R7uFU2zbfaVjKkRP8QtGcKJWKpc24PWUnhKg7/a+lAS9gbpzi5+2bQnWe4CFI1jUpDbqfa7NTxLN1Y8ccKa6KKAKKKKAXv/AJMybU+xyqqJJAJIH45kYMRKmTwyBg4HHHGqr0vzxjZciNxlkZFt1HtmbUNHZ446hzyOlMW8G7UF7GI7hNQU6lYEq8bdGR1wVPlVVsX0cWtvMJz208y+xJcytM0f6NXBfPGfGgGS1Ddmuv29I1Y78cfnXWiigCiiigCss2tZ6toNF+OYD3MQT8ia1Ol+bdsttFbjhoC5I66wNI4d2OOfCsmqpdqil3KrYbse4wCiiitZaFKXpJt82qv+CQfAgj64ptqv2/s37RbSRDmy8M944j51VdDfW4kJrMWhe9GEGLaR/wAUp+SqPrmnGqvdnZJtrWOJsagMtjlqJyfrj3VaUpjtgl6HsFiKQUUUVaSCl3aO6pub5Jrl1e3hXMNvp9XtTkNJLng5A4KOmT72KigEC73euNlO0+y1MtqSWm2fn2fxPaH7rddHI9OgDvs+8EsSSBXQOoYLIul1yM4Zeh8KkUUAUUUUAUUUUAUUUUAUt7JkuzdN2usxAuASABz9Ujln/wB0yUVRbT5kovc1h9OvuXV27FJYTz36ewVG2htBYYy750jHLnx4cKk0nb+33sRD9TfRf3+VV6zUfT0ysXPp7k9LT51qh0GSx2zDN/dupPdyb4HjU2s62zs6GKKJ4ZcyHGQrAjlxYY4jjwputdqlLJZpckhAT3t0Hx4fGs2m10pylC1JNLOVywX6jSKKUq22m8YfMt6KSF3sumBkWIGMHojEDzbNMuz9qmW27bRpOliFJ4HA6HuNXUa+q5tRzyzxXQqt0dlSzLHbmWVFJce+VxJnsoQcc8Bmx54q13c3m+0Eo6hXAzw5EdefI1GrxGi2ShFvjy4PiSs0N1cXJrl6l5NOqDLkKB1JwPnUSHbkDtpWVCegzjPlnnSjdF769MeoiNSceAXgTjvJ+tTNsblokTPCzakGSGIOoDieQGDWd62+e6dME4x7vi8c8Fy0lMNsbZNSfbkvccK+NnHDnS9uXtRpYmRzkxkYJ5kHOM+WD8qYq6NF0b61ZHqYbqnTNwfQXN29mXEUjGdiV08Br1DOR08qY6KKUURohsi2/cXWu2W5pfoKKKKvKgooooAooooAooooAooooApF/h7XW0GEqsE4niCDpHBfjw+NPVFZNTpVqNqk+CecdzTRqHTucVxaxnsZ7snZMZvmhkBKqXwM4zjiM+6nfaVkkkLRsQqkYzwGnuqO+wI+3E65VwcnB4NwxxB/ajb+yTcRaFcoc58G8G8KyafSvT02R2p5bx6rojTdqFdZB7msY/T7isr3OzzggPET5qfI81P++NONjcrNCrIMKy8u7pikg7OuJCIGlBAPIsxA+VPGzbEQxLGDkKOfeeZPxqnw3fvkkns7Po+y9C3X7NsW2t/p1Xd+ogbA20bZnwhfUAMZxyNW26VhI9w1w66VOo8sZLHp4CvG7EWm+k5YzIPg3/qnaqfDtI7IxlOXCDeF6+5ZrtSoOUYx4ySyxBu9djemTTlGJI/MrcSM94/arLau+kbQssQYswI4gALngevOme4tlkXS6hh3EZqJb7AgRtSxKD3njjyzyrV9FfW5RpmlGXfms9ij6qme2VsW5LtyfuVm5ey2iiZ3GDIRgHngZxnzyflTHRRXR09MaK1XHoYLrXdNzfUKKKKvKgooooAooooD/9k="/>
          <p:cNvSpPr>
            <a:spLocks noChangeAspect="1" noChangeArrowheads="1"/>
          </p:cNvSpPr>
          <p:nvPr/>
        </p:nvSpPr>
        <p:spPr bwMode="auto">
          <a:xfrm>
            <a:off x="63500" y="-877888"/>
            <a:ext cx="1790700" cy="1809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38" name="AutoShape 6" descr="data:image/jpeg;base64,/9j/4AAQSkZJRgABAQAAAQABAAD/2wCEAAkGBhQSEBUUERQUFBQVFRcaGBUUFRcWFxQdHhsYGBkcFRgXHCYeGhkkHB0bHy8gJCcpLCwsFSAxNTAqNScsLCkBCQoKDgwOGg8PGi0kHyQsLDQ1MSw1KTIsLjQ0Ki8tLCwtNSwsNTQ0LCwuLCwsLC8qLyksLC8sLCwsLSwsLCwsLP/AABEIAL4AvAMBIgACEQEDEQH/xAAbAAACAwEBAQAAAAAAAAAAAAAABgQFBwMCAf/EAEIQAAIBAwEFBAcGAwYGAwAAAAECAwAEERIFBiExQRNRYXEHIjKBkaGxFEJSYnLBFSPRJDNDU5LwY3OissLhFoLS/8QAGQEBAAMBAQAAAAAAAAAAAAAAAAIDBAUB/8QAKxEAAgIBAgQFBQEBAQAAAAAAAAECAxEEEiExQVEFE2Fx8BQiMoGxkdEz/9oADAMBAAIRAxEAPwDcaKKKAKKKKAKKKrNu7xQ2axtOSqySrGG0kqrNnBc8lXpk99AWdRLXa0MrMkUsbsntKjqzL09YA5Hvqm9IdhcTbNnjtM9qwHqq2lnXUC6q3QsuR76Wtk702Wz1B/hd3YphVeZrUBVGeHaSISSM9TmgLPfPeLadvHcSW1rbiKBC/ayylmkAGSUiQDGOPtN0qz3OhuWjFxcXn2hZo0ZEWFIo4wRqGnBLE4OOJ6cqvLmBZomRsMkiFT3FWGD8QaVfRTM38NWGT27WSW3bn/huQOfTTigKLf8AubmTaB+xu+dnWouSikhZXaQfy3A55iR8efDnWhbI2olzBHPEcpKiup8CM4PiOR8RSXs70fJdXV7c7QifVLcFYk7Z1BhRVRCwjYA59Y4PEZ6Vdbk7vS2Int/VNqJi9thiWRH9Zo2BHAK2cHJzqoCB6MuP8Rb8W07n5aF/aqLbG9s8O3mftG+xQfZredMnQrTh2WQjkCraQT3EU3bjbCktYZ1mChpbu4lGk59V3yufHFVOy9zHmt9ppeLoa9uZSORKoAEhbgemNWKAtJN4JTtlbNNPZLaGaUketqL6EAOeHfTKzADJ4AdT0rNfRJHPLPeT3ilZk7C1Oc8TChDsCeYYkNXHfDfSG6uBaNK0Oz1crdXYV+zlYY/syyqNKA59Zie8DxA0jZ+0op4xJBIksZzh0YMpxwPEVJpK9EKr/C1KABGnuSoXlp7Z9OPDGKm7x+kK3srhIJRIxMZkkaJC4t0yFDzBeIUk4z0xQDRRXGyvUmjWSJ1dHGVdSCrDvBFdqA53CsUYIQrEHSxGQDjgSMjIB6Ug7Ou9qPtGW1a7t8QRwyMwtCNYctlQO19U4Xnx58q0KqSz3dKbQnu9YImihj0aeK9mWOdWeOc93SgEux9KcoG0hMgLwvJ9kAXHbDtTbqvP1iJdIP66bfR/tyS82dDPPjtWDh9IwNSuynA6cqg7J9G0KLAbg9tLb3E0yOAUGZJO0wy5OQDpPmuatt0d3jZW3Y6w47WVwQunAd2cDGTyzjNAXVFFFAFFFZ/6Qtr/ANstrWe4azs5Y5HkmV+zMrKQBEJfuDB1HqcgUA1b0rcm0kNiyrcKAya1DB8HJQ55ahlc9M1A2beQbZ2adaepKpSWI+1E44MpzyZW4g+RqDsz0mbP1RQRSyFCViSZo5DEzAYVTMwwWOOZ5nrXraG5E63Mtxs67+yG4wZo2hWaN2HDtFUkaXxz76A++jvaMumeyuW1zWMixdr/AJsZXVEx/Np4HyrlvDu5tG9MtvJPbRWMjYPZRubho850EudAJ5ahV5uvuwllGwDvLLK5kmmk9uVzwyccAAOAUcAKuaA528CoioowqqFA7gBgfKuleJplQFnYKBzLEAD3mq4bz2pOBcQk/wDMX65xXjaXM8yWlFZ7tf0nyRSNGtsMqebS5B7iNAwQfOjZXpWBD/aYtJCkr2ZJDn8JB5Hx5VT9RXnGSHmR7mhUVlZ9L04Y/wBniK9BrYH44/amzYW/cU0Pa3Gi2ycKHlUlwOZAwDjPDlXsb4S5M9U4vkMssQZSrDIIII7weBqLs/Y0MEAghjRIlBAQD1ePE5B5565rlY7x20x0xTxO34Q41f6edWVWp55ExK2PjYmxP7WVJt1kJ7M8HLOxVUyOpIHLhmlWA32zoH2rIbedrzQ1xG+VMOo6YhHKurVGoZQVx0OM1rk0KupV1DKwwVYAgg8wQeBFKS+iyzEikdsIkcSLa9s32YODkMIj48cZx4V6CduHu49lZiKVkaQvJIwjGI0LsWKxg8kGcCrPZe3YLkyiCRZOxkMb6c4VwASM8jz6Urb07clu7g7M2exV8A3dyvK1jP3V/wCMw5d3zDTsLYcNnbpBbrojQYA6nvLHqxPEmgJ9FfM19oAooooAooqi3t3kNpEgjTtbiZxHBDnHaOeOWPRFHrMegHjQF7XC8sI5V0yxpIoOcOquM9+GB40kXI23bL27SWt4FGqS1SJojjmRBJklm7tXPuNN2wNtx3ltFcQ50SqGGeY6EHxByPdQC1vBsS7vpVtWiigsI5Y3aQPqknCFXVY0AAiGoYJPHhw7qdaK43l4kSNJIwVFGST/AL5+FOQO1L+296UiYxiREI9p2GsjPRI14k+JwB48qo7+7vr/AIW6NBbnkzHQzjvJ548B8TVNc7pJB/f3EYb8KAu3wHL31ht1Mkvsjw7vgiidj6Ii7dlhnOo3FzK3TtEUIP0gMNPuFUa2tWUkCg+pkjvIwT7s18EVcay1yeWY5TyyB9nr4bep5iryYqr3kclc1vXCS2q1aKuLxVNTPUyrgsotX84uF/4aqW92pgBT3sDfKGABVu7hgPuXiBl8lljBZffqHhSjJFXy2soWOJnaP8wj1j34YEfA1spvcXwLoTaN02btOOeMPE6sCBnSwbB7jpPOpVY1s7cm5U9vsy7idh/luUbydWGMeDU87r73yO4tr+I291j1cjCTgczGeWe9QT4eHWhZu5rBrjLPM77xbomWVbq0kFveJgdpjKTJ1juEGNa9x5jhg0b076JaFYY1NxeS/wB1bR+035nP+HGOrHuPdTLSpvVu7J2yX1iF+2RDSyEhVuosjVE56HqrdCKuJihsTZl1dI+0FuHbasEjK9q3qQxqM6rUx54K44iTPEhTngTWp2Fw0kSO6NEzKpMbEFkJGSpI4EjlwrzbWKK7SiNUklC9owA1NpGFDMPaxkgVJoAooooApb3r3MF20c0c0lvdQBuxmjOQueYeM+qynqOB8a8eknb5tNmzOrBJHAijYnAV5PVDE9AoJbP5a57O3hSOSxs7dhda4WZ5xLr0xxqF7QsM6i7nHPv7qAprvf28sYzFf2pecjTbzWwLQXMh4IrdYnJxwPjimjcnYBsrCC3YhnRPXI5F2JZ8eGokDyrts7b6T3NzAqN/ZjGrSHGhmZdeleuVGM/qFW1AFLNxtCJx9puT/JVj2EZ49pj/ABNP3ifu9AuD14WW8O2Y7aEtJ6xbIVPxnHLy7zSBb2Vxfy6sZ6Z5JGOgHcPCsep1Gz7IrMuxTZZjguLJe1985piVjzFH4H1j5t08h86q4NmOwLaTpHNjwA8yevzpu/gdtZR65v5j9F7z+Vf3NL209qvO3rcFHsovBV8h3+NcjUKS43S49vnIyWZXGb49is0V90VJFudOrHDOM1401gyZzgUryUqQVryVpkZIzJXJ0qWy1yZammSyQnjrrZbGM50xsvadEY6S36CeBPhnNdOyyQBzJwKj3EBU4IIIPXgRV0JdyaZHurG4tJAxEkLjkwyp9xHMfKmTZfpBjmUQbTUFcjTOvAow5MdPFWB5OvLuqdu9vqpHYXwEkZ4CRxnH/MzzH5uY699SN4/RdHKpe0IRiM6Cco36TzHzHlXVpUkt1TyuxqgnjMWNmw71mVkkIdkxiQY0zI3FJARwyRkHH3lPQirSsZ3W3qm2VcfZrwMICeIbnCT99O9O8DzHjsiOGAIIIIyCOII6EHuroVzU0aIyyj0TSjtX0l2ySmC1D31z/k2o16en8yT2EAPPJ4Uw7Z2PHdQPBOC0bgBgGZSRkHmpB6Ur7U3Ka2eC42RFBHJCrI0JzGlxG2CVZlGdasNQY55nNWEiz3O3mkuhMlxEILmCTTJCG16Qw1RkN1BXr3qaYqVN0dg3K3FxeX3ZLNcCNBDCSUiSPVpyx9pznif9hroCPOY3zE+h8jjG2lsg96np7qU7z0V2wkM1i8thOR7ds2Fbrh4j6rLnpwqy27uLY3r9pPCGlHDtUdkkXHIakIPCq2LcG4gYG02ndooIJjn0XKYzxA1gEcPE0BcbobuGztyjydtK8kkssunT2ru2S2OnDAx4Vdu4AJJwBxJPSvtU29LM0IhQ4e4cRg9wOS59yA1GTwsnjeELNtYPtO5aZ8rbodKd5A6DxPMnpmmu/vYrOHgAAOCIOGo/75mpCrHbQY9mONfp9Sfqazvam02uJS7cuSr+EdB599c26xaWOec38/wzTkqlnqzxe3zzSF5Dkn4AdwHQVc7D3ZMg7SX1Ixx7i39B41L3b3YziSYcOaqevifDw61K3u2ppUQpzYZbHReg9/0HjWKGnxB33/53KY14XmWC7te9Ej4jGmJOCKPmT4n+lRba0Z2CqMk0JHmmi02b2FrJI3tshA8AeHx41krhK+bb5Li/b5yKYp2SyxSZK8dnnlUzsKs93dndpJJ4RMPe3Afv8Kqqg7JqK6kYR3PAuMteorIursvHQASOuDwz7jj411uIsEirDdSULdKp5SKyEd+RnHxFTpipzUX1PYLLwL0i0zbJt47+IxyHTcxjhJ1kXkNXfjkTz5Goe8+xOwlOPYbip/b3VUWV60MqyJ7SnPgR1B8COFaK35U3CxcOpZH7JYkR9tbGkt3KSLg9D0Yd4NXO5e+pt2EM5zCThWP+Ef8A8fSn2e2hv7ZSRlXGVP3kPh4g8D5VlG8u7z2smlxkH2WHJh/XwrbKuWnkpweV85l7i63lcjU95t1ob+HRIOOPUkHtIfDvHh1qg9HN5LCZdnXX97b+tGejxE4BU9Qp4eTAdKiejbe3OLSY8QP5THqBzQ+XMeGR0FMO9NqI5be8HBoZAjnvilIjYHwDFX8MHvrpQkppWRNMWn9yGOlbeu92lCXltEtJIEjLFJTKJiVBLBSp0nOOFNNVG85u+w02KxGV2ClpidESnOp9I9sj8Pj7qvJiRP6T72G3gmktLWQXCo0UcN0xml1AEBIuyLE8ePQd9aPZTs8SO6GNmRSyMQShIBKkjgSDw91Le5fo7t9nopGZpwukzycWA/DGOUcfE+qPfmmugMabfI2mz7+LsbyG6lnu5I2+zyKuZJG0FXx+HBzT3ur6QLK6McENz2k+gZVkkV2Kr6xOtRx4E0wvtKIc5Ix5uo/eucF9A8mEkhaTBxpZGbHXkc4oCbVNM+vaMa9Ird397uqL8lf41c1VzRdlNNct7PYRr4+oZnPx1ivH6njFvfjbGpxAp4Lgv4noPcOPv8K+7p7va8SyD1B7IP3j4+A+dU+xLFru5JbqS7nuGeOPoK0yKIKoVRgAYAHSuRRV9Ta7p8uhkhHzJb3yPNzcCNGduSjJrOLq5MkjO3Njny7h7uVMu+e0MKsQ6+s3kOQ+PH3UrwRlmAHMnFZvE7t81Wun9K9TPMtqLvdrZXaPqYeqvzq73nf+Uq/icfLJqfsyyEUYXr186qt4HzLGvcpPxIH7GtMqvptJJdXz/ZY4eXS+5TfZeFXW6lvhZG73A/0j+pNRGHCrnYUWLdPzZb4kn6Vk8Mhm3d2RTpVmeRN3htdEzeZqstJ+zljf8LqfdkZ+WaZt8YcOD3j/AH9KUphWa1eVc0ujK5rbN+5pm3NlC4hKdeanuNZTdQlWKsMEHBHdWubLn1wRt+JFPyGfnShv7sbBE6jg3BvPoff+1dfX07oq2PxGy+GVvRx9Hu2dLtbseDZZPA/eHvHH3Hvpx2zsdLmIxyDgeR6qehFY/FctG6unBkYMPMftWy7OvlmiSReTqD5d48weHuqzRWKyt1y6fw9olujtZhm3Nmy2dxpOVdGDKw64OVZa1H+KC/2PK4xqe3lVgPuyBTy/+wBHmK6b+bsi7tyUH86MEp3sOq+/p40leiXamJ5rR/ZlQso/MPVbHmp/6KnVF02bOjJRWyWDUdk3fa28Un+ZGjf6lDfvVZv3tiW02dcXEGntIk1LrGpeYzkAjpmrXZtmIYY4gciNEQHv0qF/ao28tvC9nOtznsTE/aac6tOCWxjjnHdW4vFiPYO2JAC21IYweP8AJs1b4GRs1b7J3cuY0Ilv5pmLZ1GONcDAGAB04Z99Rdk+kjZbKqR3sICqFAlYxtwGBntQvGmOHaUTjUksbA9VdSPiDQC5F6L9lc1s4D8T59astlbl2VtJ2lvawxSAEa0QBsHmM0lbv3+0Ipr61sraCRYr2Zu1mmKBe1xKF7NVLEetzz1pi2ZZbXaZHurizSIHLxQQuS47tchyPMd1ANtL2/d1os2HV2Vfnk/IUw0rb8wmT7NEPvz4+WPoc1RqM+XLBCz8WSdytmdlbBiPWk9Y+X3R8OPvpgryiAAAcABgDuqFt667O2kbrpIHmeA+tSilTXjokElCPsIm1r3tZ3foTgeQ4D+vvq53P2dqcyHknAeLH+g+opZj48BWl7IsexhVOoGT5nif9+FcLQ1O652S6cf2YaI757mTKVdtz/2k+CqP3/emqkLbVx/aZP1Y+AArd4pLFKXdl+qf2Ei4uMrgczwHmeApyhjCqFHIAD4cKRdlevcRL+cE+71v2p9qvwqGIyl6/P6R0i4Ni7vlF/KVu4kfv+3zpFkNaPvPDqtX8MH4Gs2kNZfEYYuz3S/4VahYnk0XdCbVZx+GofAmrG/slliaNuTDHl3H3GqLcGXNsw/DI3zCn96Za7VGJ0xz2NsOMF7GJ7StTFIyNwKkg07+jPaeqKSEnjG2pf0t/Rgf9QqJ6SNlYZZ1HBvVbzHL4j6VQ7iX/Z38Y6SBkPvGR8wK5lKdF+356GaC2WYNerItu2P2Hb1vKvCOaVT4DWdDj4nPvrXaQ/S7Y5tYpx7UEyHPgSAfmFPurrWxys9jVJdR8ooFQtsbPM8LRrLJAWx/MhIDrgg+qSCBnl76tJmY7z3sk169vf8A2fZ0BciKZ7VJzcLxwRcSZjjYjoQCM1d7P9CGylQaommJ49o8rZbP/LKrjyFd7r0YvKhSTae0HRhgq7xMpHiDHg1N3Y9Hy2MHYxXN0yaiw1OPVyAMKAAAOGceJoCxuI7Wxa4vJXEQm7Mys7+plF0LpH4iOHDieFUu0vSfbtCo2cy3dzMxSGFcg6gMlpQcFI1ByScZ6d4++lCACG2uHQyR2t3FJJHp16kOYyQvUrqDDypeja9uNo/bdm2HYBrcwtJfARB/WDI4jT+ZkDI8RjuoDUoC2ldeA2BqxxGcccZ6Zqu2nZF7i2bGRG7knu9QgfOjd61uY4cXkyTylidUcfZqoOMKB1A7zx41aV41ngeNZClvfufFuq/ikHyBP9KZKTfSHJ/cj9Z/7RWbWPFMiu54gyt3Ssu0uFzyT1j7uXzx8K0SljcO0xC0h5u2B5L/AOyaZ6r0FWylevEjRHbD3Csz2nLmaQ/nb6mtMrKbt/5j/qb6msviv4xXuVarki+3Ni1XBb8KH4kgf1p4pU3Ch9WV+9lX4An/AMvlTXWrQQ20L1LaFiCOF7DrjdfxKw+IrJZTxrYayXbUWieRe52+vD5Vl8Th+Mvcq1K5MavR1J6kw/Mp+II/anCkf0bv6048Iz/308Vu0f8A4x+dS+n8EVu8eze3tpI8cdOV8xxH9PfWK2t12U8b/gkRvgwJ+Vb5WG772HY3cyDgCSy+TcR9flVGshiUZohcuKkblVLvjs1rixmiUZZlGB4hgf2qzsZdUSN+JFPxANd66D4o0cwqPe7RihXVNIka98jqg+LEVIrO91N3oNpNPe3yLcSG4mijjlGpLeONyiqqHgGONRPPjXoNAt7lXUMjK6nkykMD5EcK6Vno2OmzNrWq2eY4L7tUltgT2asia1ljU+yehxw4jvrQqAKhLteNjMsTCSSD240I1gldSqc8iRyzU2k7ebd27F4t1sxoklkjMM/bAlCo9aOTSPadDkDvDDoDQFXvJvehtLTasMpRYnxJbu4Uyox7OaMoTgzIRkfpPfWg286uiuhyrAMp7wRkH4Un7t+i63t3M9wTd3TMzmWUDSrMcsYoh6qZPXifGrVt9IUvfskyywuxxE8qFYpzgHEUnIt0wccqAv6SPSOOMB8JP/CneqDevYzTmDSMhZRq8FPtH5fOs2qg51OK+cSu1botFjsS17O3iTqEGfM8T8zU6iitEVtWETSwsBWR3Leu36j9a1ysg2icSyDud/8AuNcnxNZUf2ZdVyRoW5cOm0U/iZm+eP2q9qFsa30W8S9RGufPGT86m106o7YRj2RpgsRSCsy34h03bfmCn5YP0rTaQfSVBh4n71K/A5/8qy6+O6rPZlV6zA9ejP27jyj+r0+Ui+i9eFwfGMfJz+9PVWaRYpj86kqfwQVlvpgssSRSj7yMp81OfoflWpUr+kLYDXdsixrqZZk5dFJ0sfIA591WXw3waJWLMS+2UmIIgekaD/pFSq+KuBioW2dtQ2kLTXMgjiTGWOepwAAOJOegq4mepdswrOsDSoszqWWMsAzAHGVB58foe6la93Pu4LmSfZVxHEJ21y21wheFn6uhUhkY9QOf0uNsbv2e04FMipKhAaOZD6y9Q0Ui8R7uFU2zbfaVjKkRP8QtGcKJWKpc24PWUnhKg7/a+lAS9gbpzi5+2bQnWe4CFI1jUpDbqfa7NTxLN1Y8ccKa6KKAKKKKAXv/AJMybU+xyqqJJAJIH45kYMRKmTwyBg4HHHGqr0vzxjZciNxlkZFt1HtmbUNHZ446hzyOlMW8G7UF7GI7hNQU6lYEq8bdGR1wVPlVVsX0cWtvMJz208y+xJcytM0f6NXBfPGfGgGS1Ddmuv29I1Y78cfnXWiigCiiigCss2tZ6toNF+OYD3MQT8ia1Ol+bdsttFbjhoC5I66wNI4d2OOfCsmqpdqil3KrYbse4wCiiitZaFKXpJt82qv+CQfAgj64ptqv2/s37RbSRDmy8M944j51VdDfW4kJrMWhe9GEGLaR/wAUp+SqPrmnGqvdnZJtrWOJsagMtjlqJyfrj3VaUpjtgl6HsFiKQUUUVaSCl3aO6pub5Jrl1e3hXMNvp9XtTkNJLng5A4KOmT72KigEC73euNlO0+y1MtqSWm2fn2fxPaH7rddHI9OgDvs+8EsSSBXQOoYLIul1yM4Zeh8KkUUAUUUUAUUUUAUUUUAUt7JkuzdN2usxAuASABz9Ujln/wB0yUVRbT5kovc1h9OvuXV27FJYTz36ewVG2htBYYy750jHLnx4cKk0nb+33sRD9TfRf3+VV6zUfT0ysXPp7k9LT51qh0GSx2zDN/dupPdyb4HjU2s62zs6GKKJ4ZcyHGQrAjlxYY4jjwputdqlLJZpckhAT3t0Hx4fGs2m10pylC1JNLOVywX6jSKKUq22m8YfMt6KSF3sumBkWIGMHojEDzbNMuz9qmW27bRpOliFJ4HA6HuNXUa+q5tRzyzxXQqt0dlSzLHbmWVFJce+VxJnsoQcc8Bmx54q13c3m+0Eo6hXAzw5EdefI1GrxGi2ShFvjy4PiSs0N1cXJrl6l5NOqDLkKB1JwPnUSHbkDtpWVCegzjPlnnSjdF769MeoiNSceAXgTjvJ+tTNsblokTPCzakGSGIOoDieQGDWd62+e6dME4x7vi8c8Fy0lMNsbZNSfbkvccK+NnHDnS9uXtRpYmRzkxkYJ5kHOM+WD8qYq6NF0b61ZHqYbqnTNwfQXN29mXEUjGdiV08Br1DOR08qY6KKUURohsi2/cXWu2W5pfoKKKKvKgooooAooooAooooAooooApF/h7XW0GEqsE4niCDpHBfjw+NPVFZNTpVqNqk+CecdzTRqHTucVxaxnsZ7snZMZvmhkBKqXwM4zjiM+6nfaVkkkLRsQqkYzwGnuqO+wI+3E65VwcnB4NwxxB/ajb+yTcRaFcoc58G8G8KyafSvT02R2p5bx6rojTdqFdZB7msY/T7isr3OzzggPET5qfI81P++NONjcrNCrIMKy8u7pikg7OuJCIGlBAPIsxA+VPGzbEQxLGDkKOfeeZPxqnw3fvkkns7Po+y9C3X7NsW2t/p1Xd+ogbA20bZnwhfUAMZxyNW26VhI9w1w66VOo8sZLHp4CvG7EWm+k5YzIPg3/qnaqfDtI7IxlOXCDeF6+5ZrtSoOUYx4ySyxBu9djemTTlGJI/MrcSM94/arLau+kbQssQYswI4gALngevOme4tlkXS6hh3EZqJb7AgRtSxKD3njjyzyrV9FfW5RpmlGXfms9ij6qme2VsW5LtyfuVm5ey2iiZ3GDIRgHngZxnzyflTHRRXR09MaK1XHoYLrXdNzfUKKKKvKgooooAooooD/9k="/>
          <p:cNvSpPr>
            <a:spLocks noChangeAspect="1" noChangeArrowheads="1"/>
          </p:cNvSpPr>
          <p:nvPr/>
        </p:nvSpPr>
        <p:spPr bwMode="auto">
          <a:xfrm>
            <a:off x="63500" y="-877888"/>
            <a:ext cx="1790700" cy="1809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40" name="AutoShape 8" descr="data:image/jpeg;base64,/9j/4AAQSkZJRgABAQAAAQABAAD/2wCEAAkGBhQSEBUUERQUFBQVFRcaGBUUFRcWFxQdHhsYGBkcFRgXHCYeGhkkHB0bHy8gJCcpLCwsFSAxNTAqNScsLCkBCQoKDgwOGg8PGi0kHyQsLDQ1MSw1KTIsLjQ0Ki8tLCwtNSwsNTQ0LCwuLCwsLC8qLyksLC8sLCwsLSwsLCwsLP/AABEIAL4AvAMBIgACEQEDEQH/xAAbAAACAwEBAQAAAAAAAAAAAAAABgQFBwMCAf/EAEIQAAIBAwEFBAcGAwYGAwAAAAECAwAEERIFBiExQRNRYXEHIjKBkaGxFEJSYnLBFSPRJDNDU5LwY3OissLhFoLS/8QAGQEBAAMBAQAAAAAAAAAAAAAAAAIDBAUB/8QAKxEAAgIBAgQFBQEBAQAAAAAAAAECAxEEEiExQVEFE2Fx8BQiMoGxkdEz/9oADAMBAAIRAxEAPwDcaKKKAKKKKAKKKrNu7xQ2axtOSqySrGG0kqrNnBc8lXpk99AWdRLXa0MrMkUsbsntKjqzL09YA5Hvqm9IdhcTbNnjtM9qwHqq2lnXUC6q3QsuR76Wtk702Wz1B/hd3YphVeZrUBVGeHaSISSM9TmgLPfPeLadvHcSW1rbiKBC/ayylmkAGSUiQDGOPtN0qz3OhuWjFxcXn2hZo0ZEWFIo4wRqGnBLE4OOJ6cqvLmBZomRsMkiFT3FWGD8QaVfRTM38NWGT27WSW3bn/huQOfTTigKLf8AubmTaB+xu+dnWouSikhZXaQfy3A55iR8efDnWhbI2olzBHPEcpKiup8CM4PiOR8RSXs70fJdXV7c7QifVLcFYk7Z1BhRVRCwjYA59Y4PEZ6Vdbk7vS2Int/VNqJi9thiWRH9Zo2BHAK2cHJzqoCB6MuP8Rb8W07n5aF/aqLbG9s8O3mftG+xQfZredMnQrTh2WQjkCraQT3EU3bjbCktYZ1mChpbu4lGk59V3yufHFVOy9zHmt9ppeLoa9uZSORKoAEhbgemNWKAtJN4JTtlbNNPZLaGaUketqL6EAOeHfTKzADJ4AdT0rNfRJHPLPeT3ilZk7C1Oc8TChDsCeYYkNXHfDfSG6uBaNK0Oz1crdXYV+zlYY/syyqNKA59Zie8DxA0jZ+0op4xJBIksZzh0YMpxwPEVJpK9EKr/C1KABGnuSoXlp7Z9OPDGKm7x+kK3srhIJRIxMZkkaJC4t0yFDzBeIUk4z0xQDRRXGyvUmjWSJ1dHGVdSCrDvBFdqA53CsUYIQrEHSxGQDjgSMjIB6Ug7Ou9qPtGW1a7t8QRwyMwtCNYctlQO19U4Xnx58q0KqSz3dKbQnu9YImihj0aeK9mWOdWeOc93SgEux9KcoG0hMgLwvJ9kAXHbDtTbqvP1iJdIP66bfR/tyS82dDPPjtWDh9IwNSuynA6cqg7J9G0KLAbg9tLb3E0yOAUGZJO0wy5OQDpPmuatt0d3jZW3Y6w47WVwQunAd2cDGTyzjNAXVFFFAFFFZ/6Qtr/ANstrWe4azs5Y5HkmV+zMrKQBEJfuDB1HqcgUA1b0rcm0kNiyrcKAya1DB8HJQ55ahlc9M1A2beQbZ2adaepKpSWI+1E44MpzyZW4g+RqDsz0mbP1RQRSyFCViSZo5DEzAYVTMwwWOOZ5nrXraG5E63Mtxs67+yG4wZo2hWaN2HDtFUkaXxz76A++jvaMumeyuW1zWMixdr/AJsZXVEx/Np4HyrlvDu5tG9MtvJPbRWMjYPZRubho850EudAJ5ahV5uvuwllGwDvLLK5kmmk9uVzwyccAAOAUcAKuaA528CoioowqqFA7gBgfKuleJplQFnYKBzLEAD3mq4bz2pOBcQk/wDMX65xXjaXM8yWlFZ7tf0nyRSNGtsMqebS5B7iNAwQfOjZXpWBD/aYtJCkr2ZJDn8JB5Hx5VT9RXnGSHmR7mhUVlZ9L04Y/wBniK9BrYH44/amzYW/cU0Pa3Gi2ycKHlUlwOZAwDjPDlXsb4S5M9U4vkMssQZSrDIIII7weBqLs/Y0MEAghjRIlBAQD1ePE5B5565rlY7x20x0xTxO34Q41f6edWVWp55ExK2PjYmxP7WVJt1kJ7M8HLOxVUyOpIHLhmlWA32zoH2rIbedrzQ1xG+VMOo6YhHKurVGoZQVx0OM1rk0KupV1DKwwVYAgg8wQeBFKS+iyzEikdsIkcSLa9s32YODkMIj48cZx4V6CduHu49lZiKVkaQvJIwjGI0LsWKxg8kGcCrPZe3YLkyiCRZOxkMb6c4VwASM8jz6Urb07clu7g7M2exV8A3dyvK1jP3V/wCMw5d3zDTsLYcNnbpBbrojQYA6nvLHqxPEmgJ9FfM19oAooooAooqi3t3kNpEgjTtbiZxHBDnHaOeOWPRFHrMegHjQF7XC8sI5V0yxpIoOcOquM9+GB40kXI23bL27SWt4FGqS1SJojjmRBJklm7tXPuNN2wNtx3ltFcQ50SqGGeY6EHxByPdQC1vBsS7vpVtWiigsI5Y3aQPqknCFXVY0AAiGoYJPHhw7qdaK43l4kSNJIwVFGST/AL5+FOQO1L+296UiYxiREI9p2GsjPRI14k+JwB48qo7+7vr/AIW6NBbnkzHQzjvJ548B8TVNc7pJB/f3EYb8KAu3wHL31ht1Mkvsjw7vgiidj6Ii7dlhnOo3FzK3TtEUIP0gMNPuFUa2tWUkCg+pkjvIwT7s18EVcay1yeWY5TyyB9nr4bep5iryYqr3kclc1vXCS2q1aKuLxVNTPUyrgsotX84uF/4aqW92pgBT3sDfKGABVu7hgPuXiBl8lljBZffqHhSjJFXy2soWOJnaP8wj1j34YEfA1spvcXwLoTaN02btOOeMPE6sCBnSwbB7jpPOpVY1s7cm5U9vsy7idh/luUbydWGMeDU87r73yO4tr+I291j1cjCTgczGeWe9QT4eHWhZu5rBrjLPM77xbomWVbq0kFveJgdpjKTJ1juEGNa9x5jhg0b076JaFYY1NxeS/wB1bR+035nP+HGOrHuPdTLSpvVu7J2yX1iF+2RDSyEhVuosjVE56HqrdCKuJihsTZl1dI+0FuHbasEjK9q3qQxqM6rUx54K44iTPEhTngTWp2Fw0kSO6NEzKpMbEFkJGSpI4EjlwrzbWKK7SiNUklC9owA1NpGFDMPaxkgVJoAooooApb3r3MF20c0c0lvdQBuxmjOQueYeM+qynqOB8a8eknb5tNmzOrBJHAijYnAV5PVDE9AoJbP5a57O3hSOSxs7dhda4WZ5xLr0xxqF7QsM6i7nHPv7qAprvf28sYzFf2pecjTbzWwLQXMh4IrdYnJxwPjimjcnYBsrCC3YhnRPXI5F2JZ8eGokDyrts7b6T3NzAqN/ZjGrSHGhmZdeleuVGM/qFW1AFLNxtCJx9puT/JVj2EZ49pj/ABNP3ifu9AuD14WW8O2Y7aEtJ6xbIVPxnHLy7zSBb2Vxfy6sZ6Z5JGOgHcPCsep1Gz7IrMuxTZZjguLJe1985piVjzFH4H1j5t08h86q4NmOwLaTpHNjwA8yevzpu/gdtZR65v5j9F7z+Vf3NL209qvO3rcFHsovBV8h3+NcjUKS43S49vnIyWZXGb49is0V90VJFudOrHDOM1401gyZzgUryUqQVryVpkZIzJXJ0qWy1yZammSyQnjrrZbGM50xsvadEY6S36CeBPhnNdOyyQBzJwKj3EBU4IIIPXgRV0JdyaZHurG4tJAxEkLjkwyp9xHMfKmTZfpBjmUQbTUFcjTOvAow5MdPFWB5OvLuqdu9vqpHYXwEkZ4CRxnH/MzzH5uY699SN4/RdHKpe0IRiM6Cco36TzHzHlXVpUkt1TyuxqgnjMWNmw71mVkkIdkxiQY0zI3FJARwyRkHH3lPQirSsZ3W3qm2VcfZrwMICeIbnCT99O9O8DzHjsiOGAIIIIyCOII6EHuroVzU0aIyyj0TSjtX0l2ySmC1D31z/k2o16en8yT2EAPPJ4Uw7Z2PHdQPBOC0bgBgGZSRkHmpB6Ur7U3Ka2eC42RFBHJCrI0JzGlxG2CVZlGdasNQY55nNWEiz3O3mkuhMlxEILmCTTJCG16Qw1RkN1BXr3qaYqVN0dg3K3FxeX3ZLNcCNBDCSUiSPVpyx9pznif9hroCPOY3zE+h8jjG2lsg96np7qU7z0V2wkM1i8thOR7ds2Fbrh4j6rLnpwqy27uLY3r9pPCGlHDtUdkkXHIakIPCq2LcG4gYG02ndooIJjn0XKYzxA1gEcPE0BcbobuGztyjydtK8kkssunT2ru2S2OnDAx4Vdu4AJJwBxJPSvtU29LM0IhQ4e4cRg9wOS59yA1GTwsnjeELNtYPtO5aZ8rbodKd5A6DxPMnpmmu/vYrOHgAAOCIOGo/75mpCrHbQY9mONfp9Sfqazvam02uJS7cuSr+EdB599c26xaWOec38/wzTkqlnqzxe3zzSF5Dkn4AdwHQVc7D3ZMg7SX1Ixx7i39B41L3b3YziSYcOaqevifDw61K3u2ppUQpzYZbHReg9/0HjWKGnxB33/53KY14XmWC7te9Ej4jGmJOCKPmT4n+lRba0Z2CqMk0JHmmi02b2FrJI3tshA8AeHx41krhK+bb5Li/b5yKYp2SyxSZK8dnnlUzsKs93dndpJJ4RMPe3Afv8Kqqg7JqK6kYR3PAuMteorIursvHQASOuDwz7jj411uIsEirDdSULdKp5SKyEd+RnHxFTpipzUX1PYLLwL0i0zbJt47+IxyHTcxjhJ1kXkNXfjkTz5Goe8+xOwlOPYbip/b3VUWV60MqyJ7SnPgR1B8COFaK35U3CxcOpZH7JYkR9tbGkt3KSLg9D0Yd4NXO5e+pt2EM5zCThWP+Ef8A8fSn2e2hv7ZSRlXGVP3kPh4g8D5VlG8u7z2smlxkH2WHJh/XwrbKuWnkpweV85l7i63lcjU95t1ob+HRIOOPUkHtIfDvHh1qg9HN5LCZdnXX97b+tGejxE4BU9Qp4eTAdKiejbe3OLSY8QP5THqBzQ+XMeGR0FMO9NqI5be8HBoZAjnvilIjYHwDFX8MHvrpQkppWRNMWn9yGOlbeu92lCXltEtJIEjLFJTKJiVBLBSp0nOOFNNVG85u+w02KxGV2ClpidESnOp9I9sj8Pj7qvJiRP6T72G3gmktLWQXCo0UcN0xml1AEBIuyLE8ePQd9aPZTs8SO6GNmRSyMQShIBKkjgSDw91Le5fo7t9nopGZpwukzycWA/DGOUcfE+qPfmmugMabfI2mz7+LsbyG6lnu5I2+zyKuZJG0FXx+HBzT3ur6QLK6McENz2k+gZVkkV2Kr6xOtRx4E0wvtKIc5Ix5uo/eucF9A8mEkhaTBxpZGbHXkc4oCbVNM+vaMa9Ird397uqL8lf41c1VzRdlNNct7PYRr4+oZnPx1ivH6njFvfjbGpxAp4Lgv4noPcOPv8K+7p7va8SyD1B7IP3j4+A+dU+xLFru5JbqS7nuGeOPoK0yKIKoVRgAYAHSuRRV9Ta7p8uhkhHzJb3yPNzcCNGduSjJrOLq5MkjO3Njny7h7uVMu+e0MKsQ6+s3kOQ+PH3UrwRlmAHMnFZvE7t81Wun9K9TPMtqLvdrZXaPqYeqvzq73nf+Uq/icfLJqfsyyEUYXr186qt4HzLGvcpPxIH7GtMqvptJJdXz/ZY4eXS+5TfZeFXW6lvhZG73A/0j+pNRGHCrnYUWLdPzZb4kn6Vk8Mhm3d2RTpVmeRN3htdEzeZqstJ+zljf8LqfdkZ+WaZt8YcOD3j/AH9KUphWa1eVc0ujK5rbN+5pm3NlC4hKdeanuNZTdQlWKsMEHBHdWubLn1wRt+JFPyGfnShv7sbBE6jg3BvPoff+1dfX07oq2PxGy+GVvRx9Hu2dLtbseDZZPA/eHvHH3Hvpx2zsdLmIxyDgeR6qehFY/FctG6unBkYMPMftWy7OvlmiSReTqD5d48weHuqzRWKyt1y6fw9olujtZhm3Nmy2dxpOVdGDKw64OVZa1H+KC/2PK4xqe3lVgPuyBTy/+wBHmK6b+bsi7tyUH86MEp3sOq+/p40leiXamJ5rR/ZlQso/MPVbHmp/6KnVF02bOjJRWyWDUdk3fa28Un+ZGjf6lDfvVZv3tiW02dcXEGntIk1LrGpeYzkAjpmrXZtmIYY4gciNEQHv0qF/ao28tvC9nOtznsTE/aac6tOCWxjjnHdW4vFiPYO2JAC21IYweP8AJs1b4GRs1b7J3cuY0Ilv5pmLZ1GONcDAGAB04Z99Rdk+kjZbKqR3sICqFAlYxtwGBntQvGmOHaUTjUksbA9VdSPiDQC5F6L9lc1s4D8T59astlbl2VtJ2lvawxSAEa0QBsHmM0lbv3+0Ipr61sraCRYr2Zu1mmKBe1xKF7NVLEetzz1pi2ZZbXaZHurizSIHLxQQuS47tchyPMd1ANtL2/d1os2HV2Vfnk/IUw0rb8wmT7NEPvz4+WPoc1RqM+XLBCz8WSdytmdlbBiPWk9Y+X3R8OPvpgryiAAAcABgDuqFt667O2kbrpIHmeA+tSilTXjokElCPsIm1r3tZ3foTgeQ4D+vvq53P2dqcyHknAeLH+g+opZj48BWl7IsexhVOoGT5nif9+FcLQ1O652S6cf2YaI757mTKVdtz/2k+CqP3/emqkLbVx/aZP1Y+AArd4pLFKXdl+qf2Ei4uMrgczwHmeApyhjCqFHIAD4cKRdlevcRL+cE+71v2p9qvwqGIyl6/P6R0i4Ni7vlF/KVu4kfv+3zpFkNaPvPDqtX8MH4Gs2kNZfEYYuz3S/4VahYnk0XdCbVZx+GofAmrG/slliaNuTDHl3H3GqLcGXNsw/DI3zCn96Za7VGJ0xz2NsOMF7GJ7StTFIyNwKkg07+jPaeqKSEnjG2pf0t/Rgf9QqJ6SNlYZZ1HBvVbzHL4j6VQ7iX/Z38Y6SBkPvGR8wK5lKdF+356GaC2WYNerItu2P2Hb1vKvCOaVT4DWdDj4nPvrXaQ/S7Y5tYpx7UEyHPgSAfmFPurrWxys9jVJdR8ooFQtsbPM8LRrLJAWx/MhIDrgg+qSCBnl76tJmY7z3sk169vf8A2fZ0BciKZ7VJzcLxwRcSZjjYjoQCM1d7P9CGylQaommJ49o8rZbP/LKrjyFd7r0YvKhSTae0HRhgq7xMpHiDHg1N3Y9Hy2MHYxXN0yaiw1OPVyAMKAAAOGceJoCxuI7Wxa4vJXEQm7Mys7+plF0LpH4iOHDieFUu0vSfbtCo2cy3dzMxSGFcg6gMlpQcFI1ByScZ6d4++lCACG2uHQyR2t3FJJHp16kOYyQvUrqDDypeja9uNo/bdm2HYBrcwtJfARB/WDI4jT+ZkDI8RjuoDUoC2ldeA2BqxxGcccZ6Zqu2nZF7i2bGRG7knu9QgfOjd61uY4cXkyTylidUcfZqoOMKB1A7zx41aV41ngeNZClvfufFuq/ikHyBP9KZKTfSHJ/cj9Z/7RWbWPFMiu54gyt3Ssu0uFzyT1j7uXzx8K0SljcO0xC0h5u2B5L/AOyaZ6r0FWylevEjRHbD3Csz2nLmaQ/nb6mtMrKbt/5j/qb6msviv4xXuVarki+3Ni1XBb8KH4kgf1p4pU3Ch9WV+9lX4An/AMvlTXWrQQ20L1LaFiCOF7DrjdfxKw+IrJZTxrYayXbUWieRe52+vD5Vl8Th+Mvcq1K5MavR1J6kw/Mp+II/anCkf0bv6048Iz/308Vu0f8A4x+dS+n8EVu8eze3tpI8cdOV8xxH9PfWK2t12U8b/gkRvgwJ+Vb5WG772HY3cyDgCSy+TcR9flVGshiUZohcuKkblVLvjs1rixmiUZZlGB4hgf2qzsZdUSN+JFPxANd66D4o0cwqPe7RihXVNIka98jqg+LEVIrO91N3oNpNPe3yLcSG4mijjlGpLeONyiqqHgGONRPPjXoNAt7lXUMjK6nkykMD5EcK6Vno2OmzNrWq2eY4L7tUltgT2asia1ljU+yehxw4jvrQqAKhLteNjMsTCSSD240I1gldSqc8iRyzU2k7ebd27F4t1sxoklkjMM/bAlCo9aOTSPadDkDvDDoDQFXvJvehtLTasMpRYnxJbu4Uyox7OaMoTgzIRkfpPfWg286uiuhyrAMp7wRkH4Un7t+i63t3M9wTd3TMzmWUDSrMcsYoh6qZPXifGrVt9IUvfskyywuxxE8qFYpzgHEUnIt0wccqAv6SPSOOMB8JP/CneqDevYzTmDSMhZRq8FPtH5fOs2qg51OK+cSu1botFjsS17O3iTqEGfM8T8zU6iitEVtWETSwsBWR3Leu36j9a1ysg2icSyDud/8AuNcnxNZUf2ZdVyRoW5cOm0U/iZm+eP2q9qFsa30W8S9RGufPGT86m106o7YRj2RpgsRSCsy34h03bfmCn5YP0rTaQfSVBh4n71K/A5/8qy6+O6rPZlV6zA9ejP27jyj+r0+Ui+i9eFwfGMfJz+9PVWaRYpj86kqfwQVlvpgssSRSj7yMp81OfoflWpUr+kLYDXdsixrqZZk5dFJ0sfIA591WXw3waJWLMS+2UmIIgekaD/pFSq+KuBioW2dtQ2kLTXMgjiTGWOepwAAOJOegq4mepdswrOsDSoszqWWMsAzAHGVB58foe6la93Pu4LmSfZVxHEJ21y21wheFn6uhUhkY9QOf0uNsbv2e04FMipKhAaOZD6y9Q0Ui8R7uFU2zbfaVjKkRP8QtGcKJWKpc24PWUnhKg7/a+lAS9gbpzi5+2bQnWe4CFI1jUpDbqfa7NTxLN1Y8ccKa6KKAKKKKAXv/AJMybU+xyqqJJAJIH45kYMRKmTwyBg4HHHGqr0vzxjZciNxlkZFt1HtmbUNHZ446hzyOlMW8G7UF7GI7hNQU6lYEq8bdGR1wVPlVVsX0cWtvMJz208y+xJcytM0f6NXBfPGfGgGS1Ddmuv29I1Y78cfnXWiigCiiigCss2tZ6toNF+OYD3MQT8ia1Ol+bdsttFbjhoC5I66wNI4d2OOfCsmqpdqil3KrYbse4wCiiitZaFKXpJt82qv+CQfAgj64ptqv2/s37RbSRDmy8M944j51VdDfW4kJrMWhe9GEGLaR/wAUp+SqPrmnGqvdnZJtrWOJsagMtjlqJyfrj3VaUpjtgl6HsFiKQUUUVaSCl3aO6pub5Jrl1e3hXMNvp9XtTkNJLng5A4KOmT72KigEC73euNlO0+y1MtqSWm2fn2fxPaH7rddHI9OgDvs+8EsSSBXQOoYLIul1yM4Zeh8KkUUAUUUUAUUUUAUUUUAUt7JkuzdN2usxAuASABz9Ujln/wB0yUVRbT5kovc1h9OvuXV27FJYTz36ewVG2htBYYy750jHLnx4cKk0nb+33sRD9TfRf3+VV6zUfT0ysXPp7k9LT51qh0GSx2zDN/dupPdyb4HjU2s62zs6GKKJ4ZcyHGQrAjlxYY4jjwputdqlLJZpckhAT3t0Hx4fGs2m10pylC1JNLOVywX6jSKKUq22m8YfMt6KSF3sumBkWIGMHojEDzbNMuz9qmW27bRpOliFJ4HA6HuNXUa+q5tRzyzxXQqt0dlSzLHbmWVFJce+VxJnsoQcc8Bmx54q13c3m+0Eo6hXAzw5EdefI1GrxGi2ShFvjy4PiSs0N1cXJrl6l5NOqDLkKB1JwPnUSHbkDtpWVCegzjPlnnSjdF769MeoiNSceAXgTjvJ+tTNsblokTPCzakGSGIOoDieQGDWd62+e6dME4x7vi8c8Fy0lMNsbZNSfbkvccK+NnHDnS9uXtRpYmRzkxkYJ5kHOM+WD8qYq6NF0b61ZHqYbqnTNwfQXN29mXEUjGdiV08Br1DOR08qY6KKUURohsi2/cXWu2W5pfoKKKKvKgooooAooooAooooAooooApF/h7XW0GEqsE4niCDpHBfjw+NPVFZNTpVqNqk+CecdzTRqHTucVxaxnsZ7snZMZvmhkBKqXwM4zjiM+6nfaVkkkLRsQqkYzwGnuqO+wI+3E65VwcnB4NwxxB/ajb+yTcRaFcoc58G8G8KyafSvT02R2p5bx6rojTdqFdZB7msY/T7isr3OzzggPET5qfI81P++NONjcrNCrIMKy8u7pikg7OuJCIGlBAPIsxA+VPGzbEQxLGDkKOfeeZPxqnw3fvkkns7Po+y9C3X7NsW2t/p1Xd+ogbA20bZnwhfUAMZxyNW26VhI9w1w66VOo8sZLHp4CvG7EWm+k5YzIPg3/qnaqfDtI7IxlOXCDeF6+5ZrtSoOUYx4ySyxBu9djemTTlGJI/MrcSM94/arLau+kbQssQYswI4gALngevOme4tlkXS6hh3EZqJb7AgRtSxKD3njjyzyrV9FfW5RpmlGXfms9ij6qme2VsW5LtyfuVm5ey2iiZ3GDIRgHngZxnzyflTHRRXR09MaK1XHoYLrXdNzfUKKKKvKgooooAooooD/9k="/>
          <p:cNvSpPr>
            <a:spLocks noChangeAspect="1" noChangeArrowheads="1"/>
          </p:cNvSpPr>
          <p:nvPr/>
        </p:nvSpPr>
        <p:spPr bwMode="auto">
          <a:xfrm>
            <a:off x="63500" y="-877888"/>
            <a:ext cx="1790700" cy="1809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42" name="AutoShape 10" descr="data:image/jpeg;base64,/9j/4AAQSkZJRgABAQAAAQABAAD/2wCEAAkGBhQSEBUUERQUFBQVFRcaGBUUFRcWFxQdHhsYGBkcFRgXHCYeGhkkHB0bHy8gJCcpLCwsFSAxNTAqNScsLCkBCQoKDgwOGg8PGi0kHyQsLDQ1MSw1KTIsLjQ0Ki8tLCwtNSwsNTQ0LCwuLCwsLC8qLyksLC8sLCwsLSwsLCwsLP/AABEIAL4AvAMBIgACEQEDEQH/xAAbAAACAwEBAQAAAAAAAAAAAAAABgQFBwMCAf/EAEIQAAIBAwEFBAcGAwYGAwAAAAECAwAEERIFBiExQRNRYXEHIjKBkaGxFEJSYnLBFSPRJDNDU5LwY3OissLhFoLS/8QAGQEBAAMBAQAAAAAAAAAAAAAAAAIDBAUB/8QAKxEAAgIBAgQFBQEBAQAAAAAAAAECAxEEEiExQVEFE2Fx8BQiMoGxkdEz/9oADAMBAAIRAxEAPwDcaKKKAKKKKAKKKrNu7xQ2axtOSqySrGG0kqrNnBc8lXpk99AWdRLXa0MrMkUsbsntKjqzL09YA5Hvqm9IdhcTbNnjtM9qwHqq2lnXUC6q3QsuR76Wtk702Wz1B/hd3YphVeZrUBVGeHaSISSM9TmgLPfPeLadvHcSW1rbiKBC/ayylmkAGSUiQDGOPtN0qz3OhuWjFxcXn2hZo0ZEWFIo4wRqGnBLE4OOJ6cqvLmBZomRsMkiFT3FWGD8QaVfRTM38NWGT27WSW3bn/huQOfTTigKLf8AubmTaB+xu+dnWouSikhZXaQfy3A55iR8efDnWhbI2olzBHPEcpKiup8CM4PiOR8RSXs70fJdXV7c7QifVLcFYk7Z1BhRVRCwjYA59Y4PEZ6Vdbk7vS2Int/VNqJi9thiWRH9Zo2BHAK2cHJzqoCB6MuP8Rb8W07n5aF/aqLbG9s8O3mftG+xQfZredMnQrTh2WQjkCraQT3EU3bjbCktYZ1mChpbu4lGk59V3yufHFVOy9zHmt9ppeLoa9uZSORKoAEhbgemNWKAtJN4JTtlbNNPZLaGaUketqL6EAOeHfTKzADJ4AdT0rNfRJHPLPeT3ilZk7C1Oc8TChDsCeYYkNXHfDfSG6uBaNK0Oz1crdXYV+zlYY/syyqNKA59Zie8DxA0jZ+0op4xJBIksZzh0YMpxwPEVJpK9EKr/C1KABGnuSoXlp7Z9OPDGKm7x+kK3srhIJRIxMZkkaJC4t0yFDzBeIUk4z0xQDRRXGyvUmjWSJ1dHGVdSCrDvBFdqA53CsUYIQrEHSxGQDjgSMjIB6Ug7Ou9qPtGW1a7t8QRwyMwtCNYctlQO19U4Xnx58q0KqSz3dKbQnu9YImihj0aeK9mWOdWeOc93SgEux9KcoG0hMgLwvJ9kAXHbDtTbqvP1iJdIP66bfR/tyS82dDPPjtWDh9IwNSuynA6cqg7J9G0KLAbg9tLb3E0yOAUGZJO0wy5OQDpPmuatt0d3jZW3Y6w47WVwQunAd2cDGTyzjNAXVFFFAFFFZ/6Qtr/ANstrWe4azs5Y5HkmV+zMrKQBEJfuDB1HqcgUA1b0rcm0kNiyrcKAya1DB8HJQ55ahlc9M1A2beQbZ2adaepKpSWI+1E44MpzyZW4g+RqDsz0mbP1RQRSyFCViSZo5DEzAYVTMwwWOOZ5nrXraG5E63Mtxs67+yG4wZo2hWaN2HDtFUkaXxz76A++jvaMumeyuW1zWMixdr/AJsZXVEx/Np4HyrlvDu5tG9MtvJPbRWMjYPZRubho850EudAJ5ahV5uvuwllGwDvLLK5kmmk9uVzwyccAAOAUcAKuaA528CoioowqqFA7gBgfKuleJplQFnYKBzLEAD3mq4bz2pOBcQk/wDMX65xXjaXM8yWlFZ7tf0nyRSNGtsMqebS5B7iNAwQfOjZXpWBD/aYtJCkr2ZJDn8JB5Hx5VT9RXnGSHmR7mhUVlZ9L04Y/wBniK9BrYH44/amzYW/cU0Pa3Gi2ycKHlUlwOZAwDjPDlXsb4S5M9U4vkMssQZSrDIIII7weBqLs/Y0MEAghjRIlBAQD1ePE5B5565rlY7x20x0xTxO34Q41f6edWVWp55ExK2PjYmxP7WVJt1kJ7M8HLOxVUyOpIHLhmlWA32zoH2rIbedrzQ1xG+VMOo6YhHKurVGoZQVx0OM1rk0KupV1DKwwVYAgg8wQeBFKS+iyzEikdsIkcSLa9s32YODkMIj48cZx4V6CduHu49lZiKVkaQvJIwjGI0LsWKxg8kGcCrPZe3YLkyiCRZOxkMb6c4VwASM8jz6Urb07clu7g7M2exV8A3dyvK1jP3V/wCMw5d3zDTsLYcNnbpBbrojQYA6nvLHqxPEmgJ9FfM19oAooooAooqi3t3kNpEgjTtbiZxHBDnHaOeOWPRFHrMegHjQF7XC8sI5V0yxpIoOcOquM9+GB40kXI23bL27SWt4FGqS1SJojjmRBJklm7tXPuNN2wNtx3ltFcQ50SqGGeY6EHxByPdQC1vBsS7vpVtWiigsI5Y3aQPqknCFXVY0AAiGoYJPHhw7qdaK43l4kSNJIwVFGST/AL5+FOQO1L+296UiYxiREI9p2GsjPRI14k+JwB48qo7+7vr/AIW6NBbnkzHQzjvJ548B8TVNc7pJB/f3EYb8KAu3wHL31ht1Mkvsjw7vgiidj6Ii7dlhnOo3FzK3TtEUIP0gMNPuFUa2tWUkCg+pkjvIwT7s18EVcay1yeWY5TyyB9nr4bep5iryYqr3kclc1vXCS2q1aKuLxVNTPUyrgsotX84uF/4aqW92pgBT3sDfKGABVu7hgPuXiBl8lljBZffqHhSjJFXy2soWOJnaP8wj1j34YEfA1spvcXwLoTaN02btOOeMPE6sCBnSwbB7jpPOpVY1s7cm5U9vsy7idh/luUbydWGMeDU87r73yO4tr+I291j1cjCTgczGeWe9QT4eHWhZu5rBrjLPM77xbomWVbq0kFveJgdpjKTJ1juEGNa9x5jhg0b076JaFYY1NxeS/wB1bR+035nP+HGOrHuPdTLSpvVu7J2yX1iF+2RDSyEhVuosjVE56HqrdCKuJihsTZl1dI+0FuHbasEjK9q3qQxqM6rUx54K44iTPEhTngTWp2Fw0kSO6NEzKpMbEFkJGSpI4EjlwrzbWKK7SiNUklC9owA1NpGFDMPaxkgVJoAooooApb3r3MF20c0c0lvdQBuxmjOQueYeM+qynqOB8a8eknb5tNmzOrBJHAijYnAV5PVDE9AoJbP5a57O3hSOSxs7dhda4WZ5xLr0xxqF7QsM6i7nHPv7qAprvf28sYzFf2pecjTbzWwLQXMh4IrdYnJxwPjimjcnYBsrCC3YhnRPXI5F2JZ8eGokDyrts7b6T3NzAqN/ZjGrSHGhmZdeleuVGM/qFW1AFLNxtCJx9puT/JVj2EZ49pj/ABNP3ifu9AuD14WW8O2Y7aEtJ6xbIVPxnHLy7zSBb2Vxfy6sZ6Z5JGOgHcPCsep1Gz7IrMuxTZZjguLJe1985piVjzFH4H1j5t08h86q4NmOwLaTpHNjwA8yevzpu/gdtZR65v5j9F7z+Vf3NL209qvO3rcFHsovBV8h3+NcjUKS43S49vnIyWZXGb49is0V90VJFudOrHDOM1401gyZzgUryUqQVryVpkZIzJXJ0qWy1yZammSyQnjrrZbGM50xsvadEY6S36CeBPhnNdOyyQBzJwKj3EBU4IIIPXgRV0JdyaZHurG4tJAxEkLjkwyp9xHMfKmTZfpBjmUQbTUFcjTOvAow5MdPFWB5OvLuqdu9vqpHYXwEkZ4CRxnH/MzzH5uY699SN4/RdHKpe0IRiM6Cco36TzHzHlXVpUkt1TyuxqgnjMWNmw71mVkkIdkxiQY0zI3FJARwyRkHH3lPQirSsZ3W3qm2VcfZrwMICeIbnCT99O9O8DzHjsiOGAIIIIyCOII6EHuroVzU0aIyyj0TSjtX0l2ySmC1D31z/k2o16en8yT2EAPPJ4Uw7Z2PHdQPBOC0bgBgGZSRkHmpB6Ur7U3Ka2eC42RFBHJCrI0JzGlxG2CVZlGdasNQY55nNWEiz3O3mkuhMlxEILmCTTJCG16Qw1RkN1BXr3qaYqVN0dg3K3FxeX3ZLNcCNBDCSUiSPVpyx9pznif9hroCPOY3zE+h8jjG2lsg96np7qU7z0V2wkM1i8thOR7ds2Fbrh4j6rLnpwqy27uLY3r9pPCGlHDtUdkkXHIakIPCq2LcG4gYG02ndooIJjn0XKYzxA1gEcPE0BcbobuGztyjydtK8kkssunT2ru2S2OnDAx4Vdu4AJJwBxJPSvtU29LM0IhQ4e4cRg9wOS59yA1GTwsnjeELNtYPtO5aZ8rbodKd5A6DxPMnpmmu/vYrOHgAAOCIOGo/75mpCrHbQY9mONfp9Sfqazvam02uJS7cuSr+EdB599c26xaWOec38/wzTkqlnqzxe3zzSF5Dkn4AdwHQVc7D3ZMg7SX1Ixx7i39B41L3b3YziSYcOaqevifDw61K3u2ppUQpzYZbHReg9/0HjWKGnxB33/53KY14XmWC7te9Ej4jGmJOCKPmT4n+lRba0Z2CqMk0JHmmi02b2FrJI3tshA8AeHx41krhK+bb5Li/b5yKYp2SyxSZK8dnnlUzsKs93dndpJJ4RMPe3Afv8Kqqg7JqK6kYR3PAuMteorIursvHQASOuDwz7jj411uIsEirDdSULdKp5SKyEd+RnHxFTpipzUX1PYLLwL0i0zbJt47+IxyHTcxjhJ1kXkNXfjkTz5Goe8+xOwlOPYbip/b3VUWV60MqyJ7SnPgR1B8COFaK35U3CxcOpZH7JYkR9tbGkt3KSLg9D0Yd4NXO5e+pt2EM5zCThWP+Ef8A8fSn2e2hv7ZSRlXGVP3kPh4g8D5VlG8u7z2smlxkH2WHJh/XwrbKuWnkpweV85l7i63lcjU95t1ob+HRIOOPUkHtIfDvHh1qg9HN5LCZdnXX97b+tGejxE4BU9Qp4eTAdKiejbe3OLSY8QP5THqBzQ+XMeGR0FMO9NqI5be8HBoZAjnvilIjYHwDFX8MHvrpQkppWRNMWn9yGOlbeu92lCXltEtJIEjLFJTKJiVBLBSp0nOOFNNVG85u+w02KxGV2ClpidESnOp9I9sj8Pj7qvJiRP6T72G3gmktLWQXCo0UcN0xml1AEBIuyLE8ePQd9aPZTs8SO6GNmRSyMQShIBKkjgSDw91Le5fo7t9nopGZpwukzycWA/DGOUcfE+qPfmmugMabfI2mz7+LsbyG6lnu5I2+zyKuZJG0FXx+HBzT3ur6QLK6McENz2k+gZVkkV2Kr6xOtRx4E0wvtKIc5Ix5uo/eucF9A8mEkhaTBxpZGbHXkc4oCbVNM+vaMa9Ird397uqL8lf41c1VzRdlNNct7PYRr4+oZnPx1ivH6njFvfjbGpxAp4Lgv4noPcOPv8K+7p7va8SyD1B7IP3j4+A+dU+xLFru5JbqS7nuGeOPoK0yKIKoVRgAYAHSuRRV9Ta7p8uhkhHzJb3yPNzcCNGduSjJrOLq5MkjO3Njny7h7uVMu+e0MKsQ6+s3kOQ+PH3UrwRlmAHMnFZvE7t81Wun9K9TPMtqLvdrZXaPqYeqvzq73nf+Uq/icfLJqfsyyEUYXr186qt4HzLGvcpPxIH7GtMqvptJJdXz/ZY4eXS+5TfZeFXW6lvhZG73A/0j+pNRGHCrnYUWLdPzZb4kn6Vk8Mhm3d2RTpVmeRN3htdEzeZqstJ+zljf8LqfdkZ+WaZt8YcOD3j/AH9KUphWa1eVc0ujK5rbN+5pm3NlC4hKdeanuNZTdQlWKsMEHBHdWubLn1wRt+JFPyGfnShv7sbBE6jg3BvPoff+1dfX07oq2PxGy+GVvRx9Hu2dLtbseDZZPA/eHvHH3Hvpx2zsdLmIxyDgeR6qehFY/FctG6unBkYMPMftWy7OvlmiSReTqD5d48weHuqzRWKyt1y6fw9olujtZhm3Nmy2dxpOVdGDKw64OVZa1H+KC/2PK4xqe3lVgPuyBTy/+wBHmK6b+bsi7tyUH86MEp3sOq+/p40leiXamJ5rR/ZlQso/MPVbHmp/6KnVF02bOjJRWyWDUdk3fa28Un+ZGjf6lDfvVZv3tiW02dcXEGntIk1LrGpeYzkAjpmrXZtmIYY4gciNEQHv0qF/ao28tvC9nOtznsTE/aac6tOCWxjjnHdW4vFiPYO2JAC21IYweP8AJs1b4GRs1b7J3cuY0Ilv5pmLZ1GONcDAGAB04Z99Rdk+kjZbKqR3sICqFAlYxtwGBntQvGmOHaUTjUksbA9VdSPiDQC5F6L9lc1s4D8T59astlbl2VtJ2lvawxSAEa0QBsHmM0lbv3+0Ipr61sraCRYr2Zu1mmKBe1xKF7NVLEetzz1pi2ZZbXaZHurizSIHLxQQuS47tchyPMd1ANtL2/d1os2HV2Vfnk/IUw0rb8wmT7NEPvz4+WPoc1RqM+XLBCz8WSdytmdlbBiPWk9Y+X3R8OPvpgryiAAAcABgDuqFt667O2kbrpIHmeA+tSilTXjokElCPsIm1r3tZ3foTgeQ4D+vvq53P2dqcyHknAeLH+g+opZj48BWl7IsexhVOoGT5nif9+FcLQ1O652S6cf2YaI757mTKVdtz/2k+CqP3/emqkLbVx/aZP1Y+AArd4pLFKXdl+qf2Ei4uMrgczwHmeApyhjCqFHIAD4cKRdlevcRL+cE+71v2p9qvwqGIyl6/P6R0i4Ni7vlF/KVu4kfv+3zpFkNaPvPDqtX8MH4Gs2kNZfEYYuz3S/4VahYnk0XdCbVZx+GofAmrG/slliaNuTDHl3H3GqLcGXNsw/DI3zCn96Za7VGJ0xz2NsOMF7GJ7StTFIyNwKkg07+jPaeqKSEnjG2pf0t/Rgf9QqJ6SNlYZZ1HBvVbzHL4j6VQ7iX/Z38Y6SBkPvGR8wK5lKdF+356GaC2WYNerItu2P2Hb1vKvCOaVT4DWdDj4nPvrXaQ/S7Y5tYpx7UEyHPgSAfmFPurrWxys9jVJdR8ooFQtsbPM8LRrLJAWx/MhIDrgg+qSCBnl76tJmY7z3sk169vf8A2fZ0BciKZ7VJzcLxwRcSZjjYjoQCM1d7P9CGylQaommJ49o8rZbP/LKrjyFd7r0YvKhSTae0HRhgq7xMpHiDHg1N3Y9Hy2MHYxXN0yaiw1OPVyAMKAAAOGceJoCxuI7Wxa4vJXEQm7Mys7+plF0LpH4iOHDieFUu0vSfbtCo2cy3dzMxSGFcg6gMlpQcFI1ByScZ6d4++lCACG2uHQyR2t3FJJHp16kOYyQvUrqDDypeja9uNo/bdm2HYBrcwtJfARB/WDI4jT+ZkDI8RjuoDUoC2ldeA2BqxxGcccZ6Zqu2nZF7i2bGRG7knu9QgfOjd61uY4cXkyTylidUcfZqoOMKB1A7zx41aV41ngeNZClvfufFuq/ikHyBP9KZKTfSHJ/cj9Z/7RWbWPFMiu54gyt3Ssu0uFzyT1j7uXzx8K0SljcO0xC0h5u2B5L/AOyaZ6r0FWylevEjRHbD3Csz2nLmaQ/nb6mtMrKbt/5j/qb6msviv4xXuVarki+3Ni1XBb8KH4kgf1p4pU3Ch9WV+9lX4An/AMvlTXWrQQ20L1LaFiCOF7DrjdfxKw+IrJZTxrYayXbUWieRe52+vD5Vl8Th+Mvcq1K5MavR1J6kw/Mp+II/anCkf0bv6048Iz/308Vu0f8A4x+dS+n8EVu8eze3tpI8cdOV8xxH9PfWK2t12U8b/gkRvgwJ+Vb5WG772HY3cyDgCSy+TcR9flVGshiUZohcuKkblVLvjs1rixmiUZZlGB4hgf2qzsZdUSN+JFPxANd66D4o0cwqPe7RihXVNIka98jqg+LEVIrO91N3oNpNPe3yLcSG4mijjlGpLeONyiqqHgGONRPPjXoNAt7lXUMjK6nkykMD5EcK6Vno2OmzNrWq2eY4L7tUltgT2asia1ljU+yehxw4jvrQqAKhLteNjMsTCSSD240I1gldSqc8iRyzU2k7ebd27F4t1sxoklkjMM/bAlCo9aOTSPadDkDvDDoDQFXvJvehtLTasMpRYnxJbu4Uyox7OaMoTgzIRkfpPfWg286uiuhyrAMp7wRkH4Un7t+i63t3M9wTd3TMzmWUDSrMcsYoh6qZPXifGrVt9IUvfskyywuxxE8qFYpzgHEUnIt0wccqAv6SPSOOMB8JP/CneqDevYzTmDSMhZRq8FPtH5fOs2qg51OK+cSu1botFjsS17O3iTqEGfM8T8zU6iitEVtWETSwsBWR3Leu36j9a1ysg2icSyDud/8AuNcnxNZUf2ZdVyRoW5cOm0U/iZm+eP2q9qFsa30W8S9RGufPGT86m106o7YRj2RpgsRSCsy34h03bfmCn5YP0rTaQfSVBh4n71K/A5/8qy6+O6rPZlV6zA9ejP27jyj+r0+Ui+i9eFwfGMfJz+9PVWaRYpj86kqfwQVlvpgssSRSj7yMp81OfoflWpUr+kLYDXdsixrqZZk5dFJ0sfIA591WXw3waJWLMS+2UmIIgekaD/pFSq+KuBioW2dtQ2kLTXMgjiTGWOepwAAOJOegq4mepdswrOsDSoszqWWMsAzAHGVB58foe6la93Pu4LmSfZVxHEJ21y21wheFn6uhUhkY9QOf0uNsbv2e04FMipKhAaOZD6y9Q0Ui8R7uFU2zbfaVjKkRP8QtGcKJWKpc24PWUnhKg7/a+lAS9gbpzi5+2bQnWe4CFI1jUpDbqfa7NTxLN1Y8ccKa6KKAKKKKAXv/AJMybU+xyqqJJAJIH45kYMRKmTwyBg4HHHGqr0vzxjZciNxlkZFt1HtmbUNHZ446hzyOlMW8G7UF7GI7hNQU6lYEq8bdGR1wVPlVVsX0cWtvMJz208y+xJcytM0f6NXBfPGfGgGS1Ddmuv29I1Y78cfnXWiigCiiigCss2tZ6toNF+OYD3MQT8ia1Ol+bdsttFbjhoC5I66wNI4d2OOfCsmqpdqil3KrYbse4wCiiitZaFKXpJt82qv+CQfAgj64ptqv2/s37RbSRDmy8M944j51VdDfW4kJrMWhe9GEGLaR/wAUp+SqPrmnGqvdnZJtrWOJsagMtjlqJyfrj3VaUpjtgl6HsFiKQUUUVaSCl3aO6pub5Jrl1e3hXMNvp9XtTkNJLng5A4KOmT72KigEC73euNlO0+y1MtqSWm2fn2fxPaH7rddHI9OgDvs+8EsSSBXQOoYLIul1yM4Zeh8KkUUAUUUUAUUUUAUUUUAUt7JkuzdN2usxAuASABz9Ujln/wB0yUVRbT5kovc1h9OvuXV27FJYTz36ewVG2htBYYy750jHLnx4cKk0nb+33sRD9TfRf3+VV6zUfT0ysXPp7k9LT51qh0GSx2zDN/dupPdyb4HjU2s62zs6GKKJ4ZcyHGQrAjlxYY4jjwputdqlLJZpckhAT3t0Hx4fGs2m10pylC1JNLOVywX6jSKKUq22m8YfMt6KSF3sumBkWIGMHojEDzbNMuz9qmW27bRpOliFJ4HA6HuNXUa+q5tRzyzxXQqt0dlSzLHbmWVFJce+VxJnsoQcc8Bmx54q13c3m+0Eo6hXAzw5EdefI1GrxGi2ShFvjy4PiSs0N1cXJrl6l5NOqDLkKB1JwPnUSHbkDtpWVCegzjPlnnSjdF769MeoiNSceAXgTjvJ+tTNsblokTPCzakGSGIOoDieQGDWd62+e6dME4x7vi8c8Fy0lMNsbZNSfbkvccK+NnHDnS9uXtRpYmRzkxkYJ5kHOM+WD8qYq6NF0b61ZHqYbqnTNwfQXN29mXEUjGdiV08Br1DOR08qY6KKUURohsi2/cXWu2W5pfoKKKKvKgooooAooooAooooAooooApF/h7XW0GEqsE4niCDpHBfjw+NPVFZNTpVqNqk+CecdzTRqHTucVxaxnsZ7snZMZvmhkBKqXwM4zjiM+6nfaVkkkLRsQqkYzwGnuqO+wI+3E65VwcnB4NwxxB/ajb+yTcRaFcoc58G8G8KyafSvT02R2p5bx6rojTdqFdZB7msY/T7isr3OzzggPET5qfI81P++NONjcrNCrIMKy8u7pikg7OuJCIGlBAPIsxA+VPGzbEQxLGDkKOfeeZPxqnw3fvkkns7Po+y9C3X7NsW2t/p1Xd+ogbA20bZnwhfUAMZxyNW26VhI9w1w66VOo8sZLHp4CvG7EWm+k5YzIPg3/qnaqfDtI7IxlOXCDeF6+5ZrtSoOUYx4ySyxBu9djemTTlGJI/MrcSM94/arLau+kbQssQYswI4gALngevOme4tlkXS6hh3EZqJb7AgRtSxKD3njjyzyrV9FfW5RpmlGXfms9ij6qme2VsW5LtyfuVm5ey2iiZ3GDIRgHngZxnzyflTHRRXR09MaK1XHoYLrXdNzfUKKKKvKgooooAooooD/9k="/>
          <p:cNvSpPr>
            <a:spLocks noChangeAspect="1" noChangeArrowheads="1"/>
          </p:cNvSpPr>
          <p:nvPr/>
        </p:nvSpPr>
        <p:spPr bwMode="auto">
          <a:xfrm>
            <a:off x="63500" y="-877888"/>
            <a:ext cx="1790700" cy="1809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8444" name="AutoShape 12" descr="data:image/jpeg;base64,/9j/4AAQSkZJRgABAQAAAQABAAD/2wCEAAkGBhQSEBUUERQUFBQVFRcaGBUUFRcWFxQdHhsYGBkcFRgXHCYeGhkkHB0bHy8gJCcpLCwsFSAxNTAqNScsLCkBCQoKDgwOGg8PGi0kHyQsLDQ1MSw1KTIsLjQ0Ki8tLCwtNSwsNTQ0LCwuLCwsLC8qLyksLC8sLCwsLSwsLCwsLP/AABEIAL4AvAMBIgACEQEDEQH/xAAbAAACAwEBAQAAAAAAAAAAAAAABgQFBwMCAf/EAEIQAAIBAwEFBAcGAwYGAwAAAAECAwAEERIFBiExQRNRYXEHIjKBkaGxFEJSYnLBFSPRJDNDU5LwY3OissLhFoLS/8QAGQEBAAMBAQAAAAAAAAAAAAAAAAIDBAUB/8QAKxEAAgIBAgQFBQEBAQAAAAAAAAECAxEEEiExQVEFE2Fx8BQiMoGxkdEz/9oADAMBAAIRAxEAPwDcaKKKAKKKKAKKKrNu7xQ2axtOSqySrGG0kqrNnBc8lXpk99AWdRLXa0MrMkUsbsntKjqzL09YA5Hvqm9IdhcTbNnjtM9qwHqq2lnXUC6q3QsuR76Wtk702Wz1B/hd3YphVeZrUBVGeHaSISSM9TmgLPfPeLadvHcSW1rbiKBC/ayylmkAGSUiQDGOPtN0qz3OhuWjFxcXn2hZo0ZEWFIo4wRqGnBLE4OOJ6cqvLmBZomRsMkiFT3FWGD8QaVfRTM38NWGT27WSW3bn/huQOfTTigKLf8AubmTaB+xu+dnWouSikhZXaQfy3A55iR8efDnWhbI2olzBHPEcpKiup8CM4PiOR8RSXs70fJdXV7c7QifVLcFYk7Z1BhRVRCwjYA59Y4PEZ6Vdbk7vS2Int/VNqJi9thiWRH9Zo2BHAK2cHJzqoCB6MuP8Rb8W07n5aF/aqLbG9s8O3mftG+xQfZredMnQrTh2WQjkCraQT3EU3bjbCktYZ1mChpbu4lGk59V3yufHFVOy9zHmt9ppeLoa9uZSORKoAEhbgemNWKAtJN4JTtlbNNPZLaGaUketqL6EAOeHfTKzADJ4AdT0rNfRJHPLPeT3ilZk7C1Oc8TChDsCeYYkNXHfDfSG6uBaNK0Oz1crdXYV+zlYY/syyqNKA59Zie8DxA0jZ+0op4xJBIksZzh0YMpxwPEVJpK9EKr/C1KABGnuSoXlp7Z9OPDGKm7x+kK3srhIJRIxMZkkaJC4t0yFDzBeIUk4z0xQDRRXGyvUmjWSJ1dHGVdSCrDvBFdqA53CsUYIQrEHSxGQDjgSMjIB6Ug7Ou9qPtGW1a7t8QRwyMwtCNYctlQO19U4Xnx58q0KqSz3dKbQnu9YImihj0aeK9mWOdWeOc93SgEux9KcoG0hMgLwvJ9kAXHbDtTbqvP1iJdIP66bfR/tyS82dDPPjtWDh9IwNSuynA6cqg7J9G0KLAbg9tLb3E0yOAUGZJO0wy5OQDpPmuatt0d3jZW3Y6w47WVwQunAd2cDGTyzjNAXVFFFAFFFZ/6Qtr/ANstrWe4azs5Y5HkmV+zMrKQBEJfuDB1HqcgUA1b0rcm0kNiyrcKAya1DB8HJQ55ahlc9M1A2beQbZ2adaepKpSWI+1E44MpzyZW4g+RqDsz0mbP1RQRSyFCViSZo5DEzAYVTMwwWOOZ5nrXraG5E63Mtxs67+yG4wZo2hWaN2HDtFUkaXxz76A++jvaMumeyuW1zWMixdr/AJsZXVEx/Np4HyrlvDu5tG9MtvJPbRWMjYPZRubho850EudAJ5ahV5uvuwllGwDvLLK5kmmk9uVzwyccAAOAUcAKuaA528CoioowqqFA7gBgfKuleJplQFnYKBzLEAD3mq4bz2pOBcQk/wDMX65xXjaXM8yWlFZ7tf0nyRSNGtsMqebS5B7iNAwQfOjZXpWBD/aYtJCkr2ZJDn8JB5Hx5VT9RXnGSHmR7mhUVlZ9L04Y/wBniK9BrYH44/amzYW/cU0Pa3Gi2ycKHlUlwOZAwDjPDlXsb4S5M9U4vkMssQZSrDIIII7weBqLs/Y0MEAghjRIlBAQD1ePE5B5565rlY7x20x0xTxO34Q41f6edWVWp55ExK2PjYmxP7WVJt1kJ7M8HLOxVUyOpIHLhmlWA32zoH2rIbedrzQ1xG+VMOo6YhHKurVGoZQVx0OM1rk0KupV1DKwwVYAgg8wQeBFKS+iyzEikdsIkcSLa9s32YODkMIj48cZx4V6CduHu49lZiKVkaQvJIwjGI0LsWKxg8kGcCrPZe3YLkyiCRZOxkMb6c4VwASM8jz6Urb07clu7g7M2exV8A3dyvK1jP3V/wCMw5d3zDTsLYcNnbpBbrojQYA6nvLHqxPEmgJ9FfM19oAooooAooqi3t3kNpEgjTtbiZxHBDnHaOeOWPRFHrMegHjQF7XC8sI5V0yxpIoOcOquM9+GB40kXI23bL27SWt4FGqS1SJojjmRBJklm7tXPuNN2wNtx3ltFcQ50SqGGeY6EHxByPdQC1vBsS7vpVtWiigsI5Y3aQPqknCFXVY0AAiGoYJPHhw7qdaK43l4kSNJIwVFGST/AL5+FOQO1L+296UiYxiREI9p2GsjPRI14k+JwB48qo7+7vr/AIW6NBbnkzHQzjvJ548B8TVNc7pJB/f3EYb8KAu3wHL31ht1Mkvsjw7vgiidj6Ii7dlhnOo3FzK3TtEUIP0gMNPuFUa2tWUkCg+pkjvIwT7s18EVcay1yeWY5TyyB9nr4bep5iryYqr3kclc1vXCS2q1aKuLxVNTPUyrgsotX84uF/4aqW92pgBT3sDfKGABVu7hgPuXiBl8lljBZffqHhSjJFXy2soWOJnaP8wj1j34YEfA1spvcXwLoTaN02btOOeMPE6sCBnSwbB7jpPOpVY1s7cm5U9vsy7idh/luUbydWGMeDU87r73yO4tr+I291j1cjCTgczGeWe9QT4eHWhZu5rBrjLPM77xbomWVbq0kFveJgdpjKTJ1juEGNa9x5jhg0b076JaFYY1NxeS/wB1bR+035nP+HGOrHuPdTLSpvVu7J2yX1iF+2RDSyEhVuosjVE56HqrdCKuJihsTZl1dI+0FuHbasEjK9q3qQxqM6rUx54K44iTPEhTngTWp2Fw0kSO6NEzKpMbEFkJGSpI4EjlwrzbWKK7SiNUklC9owA1NpGFDMPaxkgVJoAooooApb3r3MF20c0c0lvdQBuxmjOQueYeM+qynqOB8a8eknb5tNmzOrBJHAijYnAV5PVDE9AoJbP5a57O3hSOSxs7dhda4WZ5xLr0xxqF7QsM6i7nHPv7qAprvf28sYzFf2pecjTbzWwLQXMh4IrdYnJxwPjimjcnYBsrCC3YhnRPXI5F2JZ8eGokDyrts7b6T3NzAqN/ZjGrSHGhmZdeleuVGM/qFW1AFLNxtCJx9puT/JVj2EZ49pj/ABNP3ifu9AuD14WW8O2Y7aEtJ6xbIVPxnHLy7zSBb2Vxfy6sZ6Z5JGOgHcPCsep1Gz7IrMuxTZZjguLJe1985piVjzFH4H1j5t08h86q4NmOwLaTpHNjwA8yevzpu/gdtZR65v5j9F7z+Vf3NL209qvO3rcFHsovBV8h3+NcjUKS43S49vnIyWZXGb49is0V90VJFudOrHDOM1401gyZzgUryUqQVryVpkZIzJXJ0qWy1yZammSyQnjrrZbGM50xsvadEY6S36CeBPhnNdOyyQBzJwKj3EBU4IIIPXgRV0JdyaZHurG4tJAxEkLjkwyp9xHMfKmTZfpBjmUQbTUFcjTOvAow5MdPFWB5OvLuqdu9vqpHYXwEkZ4CRxnH/MzzH5uY699SN4/RdHKpe0IRiM6Cco36TzHzHlXVpUkt1TyuxqgnjMWNmw71mVkkIdkxiQY0zI3FJARwyRkHH3lPQirSsZ3W3qm2VcfZrwMICeIbnCT99O9O8DzHjsiOGAIIIIyCOII6EHuroVzU0aIyyj0TSjtX0l2ySmC1D31z/k2o16en8yT2EAPPJ4Uw7Z2PHdQPBOC0bgBgGZSRkHmpB6Ur7U3Ka2eC42RFBHJCrI0JzGlxG2CVZlGdasNQY55nNWEiz3O3mkuhMlxEILmCTTJCG16Qw1RkN1BXr3qaYqVN0dg3K3FxeX3ZLNcCNBDCSUiSPVpyx9pznif9hroCPOY3zE+h8jjG2lsg96np7qU7z0V2wkM1i8thOR7ds2Fbrh4j6rLnpwqy27uLY3r9pPCGlHDtUdkkXHIakIPCq2LcG4gYG02ndooIJjn0XKYzxA1gEcPE0BcbobuGztyjydtK8kkssunT2ru2S2OnDAx4Vdu4AJJwBxJPSvtU29LM0IhQ4e4cRg9wOS59yA1GTwsnjeELNtYPtO5aZ8rbodKd5A6DxPMnpmmu/vYrOHgAAOCIOGo/75mpCrHbQY9mONfp9Sfqazvam02uJS7cuSr+EdB599c26xaWOec38/wzTkqlnqzxe3zzSF5Dkn4AdwHQVc7D3ZMg7SX1Ixx7i39B41L3b3YziSYcOaqevifDw61K3u2ppUQpzYZbHReg9/0HjWKGnxB33/53KY14XmWC7te9Ej4jGmJOCKPmT4n+lRba0Z2CqMk0JHmmi02b2FrJI3tshA8AeHx41krhK+bb5Li/b5yKYp2SyxSZK8dnnlUzsKs93dndpJJ4RMPe3Afv8Kqqg7JqK6kYR3PAuMteorIursvHQASOuDwz7jj411uIsEirDdSULdKp5SKyEd+RnHxFTpipzUX1PYLLwL0i0zbJt47+IxyHTcxjhJ1kXkNXfjkTz5Goe8+xOwlOPYbip/b3VUWV60MqyJ7SnPgR1B8COFaK35U3CxcOpZH7JYkR9tbGkt3KSLg9D0Yd4NXO5e+pt2EM5zCThWP+Ef8A8fSn2e2hv7ZSRlXGVP3kPh4g8D5VlG8u7z2smlxkH2WHJh/XwrbKuWnkpweV85l7i63lcjU95t1ob+HRIOOPUkHtIfDvHh1qg9HN5LCZdnXX97b+tGejxE4BU9Qp4eTAdKiejbe3OLSY8QP5THqBzQ+XMeGR0FMO9NqI5be8HBoZAjnvilIjYHwDFX8MHvrpQkppWRNMWn9yGOlbeu92lCXltEtJIEjLFJTKJiVBLBSp0nOOFNNVG85u+w02KxGV2ClpidESnOp9I9sj8Pj7qvJiRP6T72G3gmktLWQXCo0UcN0xml1AEBIuyLE8ePQd9aPZTs8SO6GNmRSyMQShIBKkjgSDw91Le5fo7t9nopGZpwukzycWA/DGOUcfE+qPfmmugMabfI2mz7+LsbyG6lnu5I2+zyKuZJG0FXx+HBzT3ur6QLK6McENz2k+gZVkkV2Kr6xOtRx4E0wvtKIc5Ix5uo/eucF9A8mEkhaTBxpZGbHXkc4oCbVNM+vaMa9Ird397uqL8lf41c1VzRdlNNct7PYRr4+oZnPx1ivH6njFvfjbGpxAp4Lgv4noPcOPv8K+7p7va8SyD1B7IP3j4+A+dU+xLFru5JbqS7nuGeOPoK0yKIKoVRgAYAHSuRRV9Ta7p8uhkhHzJb3yPNzcCNGduSjJrOLq5MkjO3Njny7h7uVMu+e0MKsQ6+s3kOQ+PH3UrwRlmAHMnFZvE7t81Wun9K9TPMtqLvdrZXaPqYeqvzq73nf+Uq/icfLJqfsyyEUYXr186qt4HzLGvcpPxIH7GtMqvptJJdXz/ZY4eXS+5TfZeFXW6lvhZG73A/0j+pNRGHCrnYUWLdPzZb4kn6Vk8Mhm3d2RTpVmeRN3htdEzeZqstJ+zljf8LqfdkZ+WaZt8YcOD3j/AH9KUphWa1eVc0ujK5rbN+5pm3NlC4hKdeanuNZTdQlWKsMEHBHdWubLn1wRt+JFPyGfnShv7sbBE6jg3BvPoff+1dfX07oq2PxGy+GVvRx9Hu2dLtbseDZZPA/eHvHH3Hvpx2zsdLmIxyDgeR6qehFY/FctG6unBkYMPMftWy7OvlmiSReTqD5d48weHuqzRWKyt1y6fw9olujtZhm3Nmy2dxpOVdGDKw64OVZa1H+KC/2PK4xqe3lVgPuyBTy/+wBHmK6b+bsi7tyUH86MEp3sOq+/p40leiXamJ5rR/ZlQso/MPVbHmp/6KnVF02bOjJRWyWDUdk3fa28Un+ZGjf6lDfvVZv3tiW02dcXEGntIk1LrGpeYzkAjpmrXZtmIYY4gciNEQHv0qF/ao28tvC9nOtznsTE/aac6tOCWxjjnHdW4vFiPYO2JAC21IYweP8AJs1b4GRs1b7J3cuY0Ilv5pmLZ1GONcDAGAB04Z99Rdk+kjZbKqR3sICqFAlYxtwGBntQvGmOHaUTjUksbA9VdSPiDQC5F6L9lc1s4D8T59astlbl2VtJ2lvawxSAEa0QBsHmM0lbv3+0Ipr61sraCRYr2Zu1mmKBe1xKF7NVLEetzz1pi2ZZbXaZHurizSIHLxQQuS47tchyPMd1ANtL2/d1os2HV2Vfnk/IUw0rb8wmT7NEPvz4+WPoc1RqM+XLBCz8WSdytmdlbBiPWk9Y+X3R8OPvpgryiAAAcABgDuqFt667O2kbrpIHmeA+tSilTXjokElCPsIm1r3tZ3foTgeQ4D+vvq53P2dqcyHknAeLH+g+opZj48BWl7IsexhVOoGT5nif9+FcLQ1O652S6cf2YaI757mTKVdtz/2k+CqP3/emqkLbVx/aZP1Y+AArd4pLFKXdl+qf2Ei4uMrgczwHmeApyhjCqFHIAD4cKRdlevcRL+cE+71v2p9qvwqGIyl6/P6R0i4Ni7vlF/KVu4kfv+3zpFkNaPvPDqtX8MH4Gs2kNZfEYYuz3S/4VahYnk0XdCbVZx+GofAmrG/slliaNuTDHl3H3GqLcGXNsw/DI3zCn96Za7VGJ0xz2NsOMF7GJ7StTFIyNwKkg07+jPaeqKSEnjG2pf0t/Rgf9QqJ6SNlYZZ1HBvVbzHL4j6VQ7iX/Z38Y6SBkPvGR8wK5lKdF+356GaC2WYNerItu2P2Hb1vKvCOaVT4DWdDj4nPvrXaQ/S7Y5tYpx7UEyHPgSAfmFPurrWxys9jVJdR8ooFQtsbPM8LRrLJAWx/MhIDrgg+qSCBnl76tJmY7z3sk169vf8A2fZ0BciKZ7VJzcLxwRcSZjjYjoQCM1d7P9CGylQaommJ49o8rZbP/LKrjyFd7r0YvKhSTae0HRhgq7xMpHiDHg1N3Y9Hy2MHYxXN0yaiw1OPVyAMKAAAOGceJoCxuI7Wxa4vJXEQm7Mys7+plF0LpH4iOHDieFUu0vSfbtCo2cy3dzMxSGFcg6gMlpQcFI1ByScZ6d4++lCACG2uHQyR2t3FJJHp16kOYyQvUrqDDypeja9uNo/bdm2HYBrcwtJfARB/WDI4jT+ZkDI8RjuoDUoC2ldeA2BqxxGcccZ6Zqu2nZF7i2bGRG7knu9QgfOjd61uY4cXkyTylidUcfZqoOMKB1A7zx41aV41ngeNZClvfufFuq/ikHyBP9KZKTfSHJ/cj9Z/7RWbWPFMiu54gyt3Ssu0uFzyT1j7uXzx8K0SljcO0xC0h5u2B5L/AOyaZ6r0FWylevEjRHbD3Csz2nLmaQ/nb6mtMrKbt/5j/qb6msviv4xXuVarki+3Ni1XBb8KH4kgf1p4pU3Ch9WV+9lX4An/AMvlTXWrQQ20L1LaFiCOF7DrjdfxKw+IrJZTxrYayXbUWieRe52+vD5Vl8Th+Mvcq1K5MavR1J6kw/Mp+II/anCkf0bv6048Iz/308Vu0f8A4x+dS+n8EVu8eze3tpI8cdOV8xxH9PfWK2t12U8b/gkRvgwJ+Vb5WG772HY3cyDgCSy+TcR9flVGshiUZohcuKkblVLvjs1rixmiUZZlGB4hgf2qzsZdUSN+JFPxANd66D4o0cwqPe7RihXVNIka98jqg+LEVIrO91N3oNpNPe3yLcSG4mijjlGpLeONyiqqHgGONRPPjXoNAt7lXUMjK6nkykMD5EcK6Vno2OmzNrWq2eY4L7tUltgT2asia1ljU+yehxw4jvrQqAKhLteNjMsTCSSD240I1gldSqc8iRyzU2k7ebd27F4t1sxoklkjMM/bAlCo9aOTSPadDkDvDDoDQFXvJvehtLTasMpRYnxJbu4Uyox7OaMoTgzIRkfpPfWg286uiuhyrAMp7wRkH4Un7t+i63t3M9wTd3TMzmWUDSrMcsYoh6qZPXifGrVt9IUvfskyywuxxE8qFYpzgHEUnIt0wccqAv6SPSOOMB8JP/CneqDevYzTmDSMhZRq8FPtH5fOs2qg51OK+cSu1botFjsS17O3iTqEGfM8T8zU6iitEVtWETSwsBWR3Leu36j9a1ysg2icSyDud/8AuNcnxNZUf2ZdVyRoW5cOm0U/iZm+eP2q9qFsa30W8S9RGufPGT86m106o7YRj2RpgsRSCsy34h03bfmCn5YP0rTaQfSVBh4n71K/A5/8qy6+O6rPZlV6zA9ejP27jyj+r0+Ui+i9eFwfGMfJz+9PVWaRYpj86kqfwQVlvpgssSRSj7yMp81OfoflWpUr+kLYDXdsixrqZZk5dFJ0sfIA591WXw3waJWLMS+2UmIIgekaD/pFSq+KuBioW2dtQ2kLTXMgjiTGWOepwAAOJOegq4mepdswrOsDSoszqWWMsAzAHGVB58foe6la93Pu4LmSfZVxHEJ21y21wheFn6uhUhkY9QOf0uNsbv2e04FMipKhAaOZD6y9Q0Ui8R7uFU2zbfaVjKkRP8QtGcKJWKpc24PWUnhKg7/a+lAS9gbpzi5+2bQnWe4CFI1jUpDbqfa7NTxLN1Y8ccKa6KKAKKKKAXv/AJMybU+xyqqJJAJIH45kYMRKmTwyBg4HHHGqr0vzxjZciNxlkZFt1HtmbUNHZ446hzyOlMW8G7UF7GI7hNQU6lYEq8bdGR1wVPlVVsX0cWtvMJz208y+xJcytM0f6NXBfPGfGgGS1Ddmuv29I1Y78cfnXWiigCiiigCss2tZ6toNF+OYD3MQT8ia1Ol+bdsttFbjhoC5I66wNI4d2OOfCsmqpdqil3KrYbse4wCiiitZaFKXpJt82qv+CQfAgj64ptqv2/s37RbSRDmy8M944j51VdDfW4kJrMWhe9GEGLaR/wAUp+SqPrmnGqvdnZJtrWOJsagMtjlqJyfrj3VaUpjtgl6HsFiKQUUUVaSCl3aO6pub5Jrl1e3hXMNvp9XtTkNJLng5A4KOmT72KigEC73euNlO0+y1MtqSWm2fn2fxPaH7rddHI9OgDvs+8EsSSBXQOoYLIul1yM4Zeh8KkUUAUUUUAUUUUAUUUUAUt7JkuzdN2usxAuASABz9Ujln/wB0yUVRbT5kovc1h9OvuXV27FJYTz36ewVG2htBYYy750jHLnx4cKk0nb+33sRD9TfRf3+VV6zUfT0ysXPp7k9LT51qh0GSx2zDN/dupPdyb4HjU2s62zs6GKKJ4ZcyHGQrAjlxYY4jjwputdqlLJZpckhAT3t0Hx4fGs2m10pylC1JNLOVywX6jSKKUq22m8YfMt6KSF3sumBkWIGMHojEDzbNMuz9qmW27bRpOliFJ4HA6HuNXUa+q5tRzyzxXQqt0dlSzLHbmWVFJce+VxJnsoQcc8Bmx54q13c3m+0Eo6hXAzw5EdefI1GrxGi2ShFvjy4PiSs0N1cXJrl6l5NOqDLkKB1JwPnUSHbkDtpWVCegzjPlnnSjdF769MeoiNSceAXgTjvJ+tTNsblokTPCzakGSGIOoDieQGDWd62+e6dME4x7vi8c8Fy0lMNsbZNSfbkvccK+NnHDnS9uXtRpYmRzkxkYJ5kHOM+WD8qYq6NF0b61ZHqYbqnTNwfQXN29mXEUjGdiV08Br1DOR08qY6KKUURohsi2/cXWu2W5pfoKKKKvKgooooAooooAooooAooooApF/h7XW0GEqsE4niCDpHBfjw+NPVFZNTpVqNqk+CecdzTRqHTucVxaxnsZ7snZMZvmhkBKqXwM4zjiM+6nfaVkkkLRsQqkYzwGnuqO+wI+3E65VwcnB4NwxxB/ajb+yTcRaFcoc58G8G8KyafSvT02R2p5bx6rojTdqFdZB7msY/T7isr3OzzggPET5qfI81P++NONjcrNCrIMKy8u7pikg7OuJCIGlBAPIsxA+VPGzbEQxLGDkKOfeeZPxqnw3fvkkns7Po+y9C3X7NsW2t/p1Xd+ogbA20bZnwhfUAMZxyNW26VhI9w1w66VOo8sZLHp4CvG7EWm+k5YzIPg3/qnaqfDtI7IxlOXCDeF6+5ZrtSoOUYx4ySyxBu9djemTTlGJI/MrcSM94/arLau+kbQssQYswI4gALngevOme4tlkXS6hh3EZqJb7AgRtSxKD3njjyzyrV9FfW5RpmlGXfms9ij6qme2VsW5LtyfuVm5ey2iiZ3GDIRgHngZxnzyflTHRRXR09MaK1XHoYLrXdNzfUKKKKvKgooooAooooD/9k="/>
          <p:cNvSpPr>
            <a:spLocks noChangeAspect="1" noChangeArrowheads="1"/>
          </p:cNvSpPr>
          <p:nvPr/>
        </p:nvSpPr>
        <p:spPr bwMode="auto">
          <a:xfrm>
            <a:off x="63500" y="-877888"/>
            <a:ext cx="1790700" cy="18097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8446" name="Picture 14" descr="http://t1.gstatic.com/images?q=tbn:ANd9GcTXVjUZPtHemaM1stOPfpEbY5WAwwco226lCDTq9Fa4e41taWk-VollYlWw4Q"/>
          <p:cNvPicPr>
            <a:picLocks noChangeAspect="1" noChangeArrowheads="1"/>
          </p:cNvPicPr>
          <p:nvPr/>
        </p:nvPicPr>
        <p:blipFill>
          <a:blip r:embed="rId2" cstate="print"/>
          <a:srcRect/>
          <a:stretch>
            <a:fillRect/>
          </a:stretch>
        </p:blipFill>
        <p:spPr bwMode="auto">
          <a:xfrm>
            <a:off x="1752600" y="228600"/>
            <a:ext cx="4876800" cy="4928683"/>
          </a:xfrm>
          <a:prstGeom prst="rect">
            <a:avLst/>
          </a:prstGeom>
          <a:noFill/>
        </p:spPr>
      </p:pic>
      <p:sp>
        <p:nvSpPr>
          <p:cNvPr id="10" name="TextBox 9"/>
          <p:cNvSpPr txBox="1"/>
          <p:nvPr/>
        </p:nvSpPr>
        <p:spPr>
          <a:xfrm>
            <a:off x="152400" y="5486400"/>
            <a:ext cx="8839200" cy="646331"/>
          </a:xfrm>
          <a:prstGeom prst="rect">
            <a:avLst/>
          </a:prstGeom>
          <a:noFill/>
        </p:spPr>
        <p:txBody>
          <a:bodyPr wrap="square" rtlCol="0">
            <a:spAutoFit/>
          </a:bodyPr>
          <a:lstStyle/>
          <a:p>
            <a:r>
              <a:rPr lang="en-US" dirty="0" smtClean="0">
                <a:solidFill>
                  <a:srgbClr val="336600"/>
                </a:solidFill>
              </a:rPr>
              <a:t>This is the RSPO (Roundtable Sustainable Palm Oil) seal. You hopefully should be seeing this seal on products that are trying to using palm oil the safe way.</a:t>
            </a:r>
            <a:endParaRPr lang="en-US" dirty="0">
              <a:solidFill>
                <a:srgbClr val="336600"/>
              </a:solidFill>
            </a:endParaRPr>
          </a:p>
        </p:txBody>
      </p:sp>
    </p:spTree>
  </p:cSld>
  <p:clrMapOvr>
    <a:masterClrMapping/>
  </p:clrMapOvr>
  <p:transition>
    <p:wheel spokes="8"/>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FF3399"/>
            </a:gs>
            <a:gs pos="25000">
              <a:srgbClr val="FF6633"/>
            </a:gs>
            <a:gs pos="50000">
              <a:srgbClr val="FFFF00"/>
            </a:gs>
            <a:gs pos="75000">
              <a:srgbClr val="01A78F"/>
            </a:gs>
            <a:gs pos="100000">
              <a:srgbClr val="3366FF"/>
            </a:gs>
          </a:gsLst>
          <a:lin ang="13500000" scaled="1"/>
          <a:tileRect/>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Can Do To Help</a:t>
            </a:r>
            <a:endParaRPr lang="en-US" dirty="0"/>
          </a:p>
        </p:txBody>
      </p:sp>
      <p:sp>
        <p:nvSpPr>
          <p:cNvPr id="3" name="Content Placeholder 2"/>
          <p:cNvSpPr>
            <a:spLocks noGrp="1"/>
          </p:cNvSpPr>
          <p:nvPr>
            <p:ph idx="1"/>
          </p:nvPr>
        </p:nvSpPr>
        <p:spPr>
          <a:xfrm>
            <a:off x="457200" y="1600200"/>
            <a:ext cx="8229600" cy="4525963"/>
          </a:xfrm>
        </p:spPr>
        <p:txBody>
          <a:bodyPr/>
          <a:lstStyle/>
          <a:p>
            <a:pPr algn="ctr">
              <a:buNone/>
            </a:pPr>
            <a:r>
              <a:rPr lang="en-US" dirty="0" smtClean="0"/>
              <a:t>You can help by doing a lot of things. Simple things like spreading the word and buying products that have the CSPO/RSPO symbol</a:t>
            </a:r>
          </a:p>
          <a:p>
            <a:pPr algn="ctr">
              <a:buNone/>
            </a:pPr>
            <a:r>
              <a:rPr lang="en-US" dirty="0" smtClean="0"/>
              <a:t>(as shown on slide 4) can make a significant difference to the orangutans in Borneo and Sumatra. You can also donate to the cans that you have in your classroom (hopefully already in your classroom).</a:t>
            </a:r>
          </a:p>
          <a:p>
            <a:pPr algn="ct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a:gradFill>
        <a:effectLst/>
      </p:bgPr>
    </p:bg>
    <p:spTree>
      <p:nvGrpSpPr>
        <p:cNvPr id="1" name=""/>
        <p:cNvGrpSpPr/>
        <p:nvPr/>
      </p:nvGrpSpPr>
      <p:grpSpPr>
        <a:xfrm>
          <a:off x="0" y="0"/>
          <a:ext cx="0" cy="0"/>
          <a:chOff x="0" y="0"/>
          <a:chExt cx="0" cy="0"/>
        </a:xfrm>
      </p:grpSpPr>
      <p:sp>
        <p:nvSpPr>
          <p:cNvPr id="3" name="TextBox 2"/>
          <p:cNvSpPr txBox="1"/>
          <p:nvPr/>
        </p:nvSpPr>
        <p:spPr>
          <a:xfrm>
            <a:off x="0" y="-457201"/>
            <a:ext cx="3962400" cy="1015663"/>
          </a:xfrm>
          <a:prstGeom prst="rect">
            <a:avLst/>
          </a:prstGeom>
          <a:noFill/>
        </p:spPr>
        <p:txBody>
          <a:bodyPr wrap="square" rtlCol="0">
            <a:spAutoFit/>
          </a:bodyPr>
          <a:lstStyle/>
          <a:p>
            <a:endParaRPr lang="en-US" sz="6000" dirty="0">
              <a:solidFill>
                <a:srgbClr val="CC0000"/>
              </a:solidFill>
            </a:endParaRPr>
          </a:p>
        </p:txBody>
      </p:sp>
      <p:sp>
        <p:nvSpPr>
          <p:cNvPr id="4" name="TextBox 3"/>
          <p:cNvSpPr txBox="1"/>
          <p:nvPr/>
        </p:nvSpPr>
        <p:spPr>
          <a:xfrm>
            <a:off x="0" y="1752600"/>
            <a:ext cx="3962400" cy="1015663"/>
          </a:xfrm>
          <a:prstGeom prst="rect">
            <a:avLst/>
          </a:prstGeom>
          <a:noFill/>
        </p:spPr>
        <p:txBody>
          <a:bodyPr wrap="square" rtlCol="0">
            <a:spAutoFit/>
          </a:bodyPr>
          <a:lstStyle/>
          <a:p>
            <a:endParaRPr lang="en-US" sz="6000" dirty="0">
              <a:solidFill>
                <a:srgbClr val="CC0000"/>
              </a:solidFill>
            </a:endParaRPr>
          </a:p>
        </p:txBody>
      </p:sp>
      <p:sp>
        <p:nvSpPr>
          <p:cNvPr id="5" name="TextBox 4"/>
          <p:cNvSpPr txBox="1"/>
          <p:nvPr/>
        </p:nvSpPr>
        <p:spPr>
          <a:xfrm>
            <a:off x="152400" y="1905000"/>
            <a:ext cx="3962400" cy="1015663"/>
          </a:xfrm>
          <a:prstGeom prst="rect">
            <a:avLst/>
          </a:prstGeom>
          <a:noFill/>
        </p:spPr>
        <p:txBody>
          <a:bodyPr wrap="square" rtlCol="0">
            <a:spAutoFit/>
          </a:bodyPr>
          <a:lstStyle/>
          <a:p>
            <a:endParaRPr lang="en-US" sz="6000" dirty="0">
              <a:solidFill>
                <a:srgbClr val="CC0000"/>
              </a:solidFill>
            </a:endParaRPr>
          </a:p>
        </p:txBody>
      </p:sp>
      <p:pic>
        <p:nvPicPr>
          <p:cNvPr id="6" name="Picture 2" descr="http://t1.gstatic.com/images?q=tbn:ANd9GcR06mi2rjNt6ZFxHIboNORBPBlWJGmOmjt0i6KBir_XOA3L-VA93w"/>
          <p:cNvPicPr>
            <a:picLocks noChangeAspect="1" noChangeArrowheads="1"/>
          </p:cNvPicPr>
          <p:nvPr/>
        </p:nvPicPr>
        <p:blipFill>
          <a:blip r:embed="rId3" cstate="print"/>
          <a:srcRect/>
          <a:stretch>
            <a:fillRect/>
          </a:stretch>
        </p:blipFill>
        <p:spPr bwMode="auto">
          <a:xfrm rot="20832776">
            <a:off x="1410778" y="1870414"/>
            <a:ext cx="1274592" cy="1873995"/>
          </a:xfrm>
          <a:prstGeom prst="rect">
            <a:avLst/>
          </a:prstGeom>
          <a:noFill/>
        </p:spPr>
      </p:pic>
      <p:sp>
        <p:nvSpPr>
          <p:cNvPr id="8" name="TextBox 7"/>
          <p:cNvSpPr txBox="1"/>
          <p:nvPr/>
        </p:nvSpPr>
        <p:spPr>
          <a:xfrm rot="20684121">
            <a:off x="-2521102" y="2244754"/>
            <a:ext cx="2426898" cy="3170099"/>
          </a:xfrm>
          <a:prstGeom prst="rect">
            <a:avLst/>
          </a:prstGeom>
          <a:noFill/>
        </p:spPr>
        <p:txBody>
          <a:bodyPr wrap="square" rtlCol="0">
            <a:spAutoFit/>
          </a:bodyPr>
          <a:lstStyle/>
          <a:p>
            <a:r>
              <a:rPr lang="en-US" sz="20000" dirty="0" smtClean="0">
                <a:solidFill>
                  <a:srgbClr val="FF0000"/>
                </a:solidFill>
              </a:rPr>
              <a:t>X</a:t>
            </a:r>
          </a:p>
        </p:txBody>
      </p:sp>
      <p:sp>
        <p:nvSpPr>
          <p:cNvPr id="9" name="TextBox 8"/>
          <p:cNvSpPr txBox="1"/>
          <p:nvPr/>
        </p:nvSpPr>
        <p:spPr>
          <a:xfrm>
            <a:off x="228600" y="0"/>
            <a:ext cx="8686800" cy="1538883"/>
          </a:xfrm>
          <a:prstGeom prst="rect">
            <a:avLst/>
          </a:prstGeom>
          <a:noFill/>
        </p:spPr>
        <p:txBody>
          <a:bodyPr wrap="square" rtlCol="0">
            <a:spAutoFit/>
          </a:bodyPr>
          <a:lstStyle/>
          <a:p>
            <a:pPr algn="ctr"/>
            <a:r>
              <a:rPr lang="en-US" sz="4000" dirty="0" smtClean="0"/>
              <a:t>Pictures of Foods with Palm Oil in Them</a:t>
            </a:r>
          </a:p>
          <a:p>
            <a:pPr algn="ctr"/>
            <a:r>
              <a:rPr lang="en-US" sz="4000" dirty="0" smtClean="0">
                <a:solidFill>
                  <a:schemeClr val="tx2"/>
                </a:solidFill>
              </a:rPr>
              <a:t>( using it the </a:t>
            </a:r>
            <a:r>
              <a:rPr lang="en-US" sz="5400" dirty="0" smtClean="0">
                <a:solidFill>
                  <a:srgbClr val="FF0000"/>
                </a:solidFill>
              </a:rPr>
              <a:t>bad</a:t>
            </a:r>
            <a:r>
              <a:rPr lang="en-US" sz="4000" dirty="0" smtClean="0">
                <a:solidFill>
                  <a:schemeClr val="tx2"/>
                </a:solidFill>
              </a:rPr>
              <a:t> way) </a:t>
            </a:r>
            <a:endParaRPr lang="en-US" sz="4000" dirty="0">
              <a:solidFill>
                <a:schemeClr val="tx2"/>
              </a:solidFill>
            </a:endParaRPr>
          </a:p>
        </p:txBody>
      </p:sp>
      <p:sp>
        <p:nvSpPr>
          <p:cNvPr id="10242" name="AutoShape 2" descr="data:image/jpeg;base64,/9j/4AAQSkZJRgABAQAAAQABAAD/2wCEAAkGBhQSERUUExQWFRUWFhwYGRYWFxsdHRoXGBoeHBwdIBodHCYeHRomGhoZIC8gJCcpLCwtFx4xNTAqNSgtLCkBCQoKDgwOGg8PGiwkHyQsKSkpLCkpLCksKSwsLCwsKSkpLCwsKSwpLCwpLCkpKSkpKSwpLC0pKSwpLCkpLCwpKf/AABEIAMgA/AMBIgACEQEDEQH/xAAcAAABBQEBAQAAAAAAAAAAAAAGAAMEBQcBAgj/xABMEAACAQIDBQUEBQgGCgEFAAABAgMAEQQSIQUGMUFRBxMiYXEygZGhFCNCUrFicoKSwdHh8BUzU5Pi8RYkQ0RUc6KjssI0CCVjg9L/xAAaAQEBAQEBAQEAAAAAAAAAAAAAAgEDBAUG/8QALREAAgIBAwIEBgEFAAAAAAAAAAECESEDEjFBUQQTMnEUQlJhkeHwIjOBsfH/2gAMAwEAAhEDEQA/ANxpV5e9ja1+V6psbtWdCV7oWyn6wEsAeXhsCdbXsedAXdNvOo4sB6kUIYvaEzNlMpCiwIXw+LKCRpqBrzNQ8KC7EFWJC2FrZc1+JJ1ueGptQy80H167QL/pG+CCKI2miJN0DDvI1/JDHxIOGUnS+htpUubtRwaPlfvlH3zC5W/TS5v7qGhfSoVh7Udmt/vcY8mDKfgyirTB72YOX+rxMDeki/voC2pUzFikb2WU+hB/Cnb0B2lSpUAqVcpXoDtKuXrtAKlXktbjTB2jF/aJ+sv76Ak0q8JKDwIPob16LWoDtKqfGb4YKK4kxUCkcjIt/gDeq+ftKwCpn+kBlvbwKzfIDX3UAUUqB5O2DAjgMQ35sD/ttTEna7Gf6rB4l/NgiD4lj+FAH9eXcAEk2A1JPIVmc3adjX/qcFGvnLMSR7go+Rrku3MVKuXEOjBiCURMqi2oHEsdep5UAbrvXhy1gxt97Kcv+XnVpDiFcXVgw6g3rM8I6hypJGZTYAc9CL+V6ceB0JaNmUjW6m3D+edCd2aNMpUJ7B2xiGDZiJbBSDaw19pSQLhh6fLWibCysy3Zch6XB+YoUPUqVKgFUfFTZRoLm2g9OZ8qfbhpxqqwsU0ZJkIlze0V0KkcAqniluV7g9b6AU8ewkhyoijvZCWb8pjxYnoBUuCQJI8CrdtMxtwW1wT66293rXdo47u5jLpYKEF+JJF7D32v+bbnULBYeeVs+qDQg8yDrz0NyAb8RQjqUG+14ZYZM2YD2jwvfRtPjXJcICLrwIv5a052hYYnCgG5Y3uedwf8qGtw9us3+rym5HsE+XKqQlgsMRstG9pBfraow2HGDbu1ykdBxojxqKqszkKqglmJsABxJNZXvHv08pMeHJSPhn+2/pzUemvpwrVCwpEneWPBRlgWJlve0XtA+Z4D3m9UEO9eIj1hllj1/tXt7hcDSpp3YGFgE+LHibSPD3sWbj4yNQo4kDXqQTarfc3dBJ0faG0GyYOLla3ekaZVA4ID4bLqT4RzNXsilZt2O7vbZ23jVvHipEhT2p5CiRqBxu5W7W6C9O7S32EPgO0sdjXHHuXWCK/QPlMjDzHxof3y34lxxCKO5wqaRYdNFAHAsBoW+Q5dSMWq9hlhdie1DFEZY/APypJpW/WkkI+QqBL2g49v94YeioPnlvVBXKzahZfYbf7aEZumLlHvBHwtar2Ptr2kEy54ybe2YwT624X+XlQLXKbEbYTyb/STRlMXDFiiTcSPmSQfpxkXHkRUPA43AE2nwcgB+1DiGzD3OCp+VUlqVNoNAwu4iTr3uyMcXZRcwSMYpl+BAPrYDzoYxs0mZocW2IikU2Yuztb85GN7c7qfcan7L3VeKBMdPiRgoy31L5XaVyPtIiEELb7RI08iLnWJEWPf+jtosgxgRWwuNQWEquuZAQbanmh0OtrNxl0aZ9jN2cVAgkjfvYiLh4iSLdcvG3mLivext8chAnjDr95AAw93A/Kp+ydozbKxTYXFgiMNr0W/CRDzQ8T+8Woo2/uFDilLx2jlIuHX2XvwzAaG/wB4a+tY0upN0SdmtFMgeIhlPMcj0I4g+RqxjwFZBFLidnYgjWORfaU6q68r8mU8j+BrWd2d5I8ZFmTwuujxnip/ap5H9oNS40Y7Jy4e38KiTzhDcg+QA59L8Bfzq1Z9DUPBx94/dm/iI8+dvjY8OdSbE97EhbMTLYGx0B1AuDrpz4ceVStsIRETfKoBuMoN78P3e+m+4dWyRsrWYhs5KE2NhY5SLX6kcuNM7UkkIKHQAXyEMXJQXbVVsVzAgGwHW1QjGsl5uZtZY4hE514hyfav1PLy8qLxQZsLd5niDHwXGhYX05HLcX08+fuor2fg+6jCZi1ubG5/yqi1ZJpUqVDRVA2lteOEam7clHE/uHnU+q3aOyBIDY2PQ6j99DGVWyJTOXd1Utc6WGikaWPHQi3mGp+dpIyUzWjUXJA4A6/C+l6h4XZ8qOVUFb8xyA46/C3rUfamPljkVEzyBgVd1FwjcE1PtrckMLHjpwpwSRttxPNDLGrZWK3UnkHAJPXhWR4SbuJw0TF8jW05kHjW2x4bvfG5t4QthY6ZRm4aAA8Dzv6UH72YMYHCyzxCEaWXMtmzMbAqeBsTe1tbVSVhgV2hb5nEkQR3WNLGT8qTofJeHmbnkKK+zns57oLiMQv1zaoh/wBmDwJ//If+n14DXY/u4mKxveS+JIbMFP25D7N+oHtHzy+dbVvpifo+BxEy+0sTZfzm8Kn9Yg11lKv6UZtMYx2HbbG2BBGT3KsUBH2YYz9Y/qxvb1Sl2o7w99OmBwwthsKRGiJrmlHhNgONvYHnmPOrfs1j+h7Ox+0LeNV7qMnqAPxd0H6NVnZ/hxh8LjdpsA8kC93Dm1tLJxfzIzL8W61fX2/2bXQrMJ2WY1yFPcRSMLiKWdVkN/yBcj31Q7e3dnwcvdYiMxva41BDL1DA2IvUafEOztKzMZCc+cnxF+Oa/G99a2Ht0hBwuDkb+szlb87NHmb5qKptppMYoyTY+72IxbFMPE0rKLkLbQE2ubkc6i4zBPFI8bjK6MVYXBsymxFxobEW0rYewLChUxkx6xpfyUMx/wDIVlX0eTF4lhGjSSTSMwVdSSxLftuSdBWXbaFFZalaj+bsaxiBA0mFWV75ITNZ2IFyFuuUkeRqH2fbvwvtQYbHpbR17tyVvKALKSCOWYix1IFLjyANIq73I3e+m46GA+wzZpP+WgzN8QMv6VaVhuyHZrzTxjGuzxAsY1ZLxLyzGxvbnw86q+wfAg43ESDURw5Q357jX3hDUykmm0aix7Qd3s+O+kY51h2fh0RIkBBeawDGONAdLtoSbWCjkLjMt6d4nxuLfEMMmYgIqn2ETRACOYAvfretN2ticFHtYri8+0cRJPkSMaxYaN2siZWNmkAIJA0HrqRntk2HhsLjUXDKseeLNJGnsq2YgED7NwOHlfnUR7MMuIXG3tmsrWO0MGtw3OWP/FYg9HAPBq89lG2+8jbDOfHEMyX5xk6j9Fre5h0oQ7PNvnB7RgkJsjN3Un5khAPwOVv0avd54P6L27nUWidxJbl3c1xIPc2f4CjXQx5Qcby7ox42PK/hYXySDih/ap5j9tY4PpGzcX92SM6j7LofxRh/IIrfBGx1JAHWgjtQwEMuHz5lE0XsljYuv2kHX7w8x51KfRkIusFttMRh0mj9lhwPFWGhU+YP76WyWdg7DjcKnW97fjWW7lbxGAvEdVcZlH5YH7V/8RWnYLaefBrJH4T7P5pBtUSwdIllBhXa2iksWFkDDKwPW1vnanNo46XBxkzXCnQaXvpwGntaAjXTLXrCZ8viKqQBltYEg68j/Goe0cQWheOV81lLZW450BK5Sb2N9LX1v51JnUPti43vsPFJ99FPvtr86nVA2FgzFhoozxWNQfzra/O9T60sVKlSoBV4llCi5P8AP7TXuqvbOy3lRgkhViLfwva4FAVe3sUG9t8iAcMxHE2uxHn+2o6bFyKSHckqcpCl7HkbcNOYNut6j7E2MqxSpIzFg47xH0sqC41N/CfFqNPFXrC7akxRaLIwTMcshOVXueFhqQAbDXW2oHLLJruSsPiQgCZQ1oxdhouYm2XQWv4dBra9ZR2y7ZLSRwX0W8j/AJx0UegGb3mtY2ZB3qxlkZWWy+EAKLGxB148/fWCb+YkTbUxFjdVl7sfmx+H8QT766QAX9ix7vFBSLFlPz1rSO1SS2zZB954x/1A/srMtwpMuKifTRvkdK0PthcjZ1x/ax/DWpjmRSA7ayd1u3Co/wBtPc+fjdv/AEWqLc3bMIgxOBxLd3DigCstriOVeBb8m4XX8nle4vN4zfd3AsOUtj/3R+IrN2NemKtP3BIwmxicYmHurEzrHdDmVruBdWHEWNaJ2/Y674WEfZV5D7yFX8GoV7OYA21MKD/aFveqMR8wKs+2hmbaYWxP1MYUczctw63YkUk7miawEnZ2fo+72Km4Fu/cH81Mi/NaZ7EtkxwYXEY+XS2ZAx+zHEoZyPVv/AUTtudINhDBKyRyGIZ2ckKpLiSS5AOntCoGBjw52BiYMFL3wiilRnAtmksWYgfdN7jytxri3d+5oPyF9tYjCY7CsizYd1EuHZ7MiLLnV1J4gqdfPSp/aVhMPgsb/STurTd2BBh7atOtwJX/ACEXKfMqNaDuyLYBmxoxB8MGFvI7k2Gaxyrf/qPkuvGqzejeJMdtUzvpAZY0F+UCMBc+ozMemarrNGF9tZX2dskKxP0vabF5mPtCEa5fVswv+e/SivsK2Z3WCnxD+ESyaE/chBF/TMX+FXvaLutgsVHHPi5jDHDc51YDMjWOXUG5NhbLr041RJ2iYQ7JxAjaKC0csWHw+YZ8gXIl1vfMTdvfz4mbtGlbjdhR4HCnaezAcY7lmOImOYxKxOZ1jCrc3uCzajoResjxmNeaRpJWZ3c3ZmNyTR52bdqA2ejYedGkgLFlKWLIT7QykgMp42uNb8b13bGN2AzmVIsYSTfuY7Rx3/S1UeSn0FWrXJhnZFaf2v8A1+E2ZivtSwWY9SURvxLfGq7buwsJLsobQw8DYVhP3XdmQurre2YFtb36fdb1qz7Rhl2NshTxyA/9pf3il20A+2RMJsFh3P2oYyfXIL/OqHae6mHkJLiR/LObD06Crfchb7NwgP8AYJ+H7qd2pgw6MrjwHkLi/qf2VxZzRgm18MuFxR7ts6KwdCp+zfhfqLFbjTStu2TgwIkAC38L2bgTcaHrxrPe0TAwuqSIACh7sgC3hPDToGuP0q0LZ+IY4aGZISyOENmGljyPXXlztWS4OqJWA2L9Iys3iRdbaLGp9LXJ9/S9etplC3gALx+K44DLwzHh08IB5eKkIJHzDPlRVDF9LsCeWulvIWpnEfUlcoPdsACxBsTe9s3AmwBt5CpRHUM9nbVEi3YZG5g8Pc3Aj51PBqswGzTZTJYnKLg6+LqeV6swK0tHaVKlQ0VcNdqLiMOxuVY300PDT0/jQFbtoRRt37NkOQpmUnxcwLDjbU0M4bE4hmJC/R0+y76yEdSDfKOgAHkTRVHhzmcDgugVh5Ag6jTxA2IvUDErYF5NEXU/z948BfyoiJEPCbVeObI0mZe6ZrlVBzqQ5vl0zZDfXXXWvnIT3lZzrclterG/7a+hNs4cf0bPLJ4XEMzqOGUsrDLrqbK2vnXzxhWtm06VUfSzQr3e2j9YhGhVr+VbPvthvpOx5CNSI1kH6BDH5A1gWxBc++1vWvpPdpM+CRXGhTIQeY4fMVKdMpcGZbMj+k7uYiMavhpC4HkGEn/iz/CswvWsblsMFtObBS/1c947HgWW5T3MhYe8Vnm9W77YLFSwNeytdCftRtqh+Gh8wa9UXloMa2FtY4XEQzqLmJw1uo4Ee9SR762Fe0OHGzRLgsL32K5PMgAgS/iYvqdOi8SRrrrhprUMJE+zTgsFCcuLxcsUmJccVjLi0QPIWzX9G61OorMLvt12kyYOKNWKiWUhwDbMioTY9RmK6eQrJd1t78Rs+QvAwsws6OLq4HC401GtiCDr0uKOu3raGbEYeEH2I2cjzkYAfJPnTe6HY7mjGI2g5hjtm7q4VrdXc+wPyePmOFTGlHJnUGd4u0rE4qHuAsWHhPtRwLlD+pvcjyHHneqHC7BxMv8AV4eZ/wA2Jz+ArbE3t2Hs/wAMAiLDnDEZG98hGv61RMV2+4Yf1eGmf84ov4FqpSfRAzH/AEG2m4UHCYkhfZDA2X0DGw91qei7LNpt/ujj854x+L0ay/8A1BH7OCH6U37o6hYjt+xJ9jDQL+czt+GWlz7GYKnCdie0X9pYYx+XKD8kDVf4fsdwuEUTbSxihBqUTwA+WYnO3ooBoY2j2wbSluBMsQPKJFB/WOY/OhHGY6SZ88rvI5+07Fj8Sb0qT5NwGW/u+KY8w4PBx93hoyFjW1s7nwKcvJRewHHUk8ate3CYI+Dwq69xBw9bIvyj+dVfY/u79Ix4mYfVYYd6xPDPrkHxu36Fe8PJ/S23s+pi7zN/+iH2f1rD9es4fsOhruzMF3GFhitqkSIfVVAPzFUO8u8yQjUE8rn2fjVv/pPBLJ3aSeLMVBytlZhxUPbKTodAdbG16Bt5NMQSIDiH4XNyq25ZADfzrkzmgf21jY51dUBLFC19RawzX89RRtuNs+RtlRu0pAZrKpaykBrKOGnPW9UGysVJLOsT4dUVrhiFOgIOgvw6Vcbgxy/QBHmIjaRlyMASQCMxVTyubWHEipfB1Q7tEz/V3WXI4zDukZ8w1s5YDUnjYk8RV9DtB8RCVZXRIxfLIhUMARZSM/iAHMjW3uqPicJ3cRkYPlQagtYgDiAp109AKlw4dGhlKSEgRM2awtoNRm5EaXuODAjQ3qUjMhTsXayYmFZYyCDobciOI/nkRU+gzsv2VLFhWeXTvn7wKeIBAAJ6XABt6UZ1qKFSpUq0CpUqj43EMikqjObHRSOPvIoDmLFwQGytbjexA5+lDs0QcKkbhUWzkqCQ2pBBX2nv1JuSfSmNoYwPHGWYZvH3hN1tkIDXU66Ajw+Y40O4/asqlJsNmCi5CsllZbkEHiFDa6X5DhUt0ZyP74bPkTZk7M2vcSKBmucpYEA2Fr5b31Nqw7BREqw53GlbhtrEibA4kK6lu5lZIwDdI2S5DZj7QdWX3Vl25uwDMk8sjCOKKxdzx4E5V8zb3XrpnbgYvJ53Z2U74gRi2b2vcNden+VfSWxP/jx/mDh6Vge7W1FjmZ0QhHsijna48RPM35ctK3nd5icPHe/s8659SugD9rm7hKrjIrh47ByOIAN0f9E6X9OlV21cKNu7PWeID6bhxldB9rmV9GtmXzuOtatiYFdWRgGVgQQeBBFiD7qxDbGz59hY4TQ3aBzYX4MnExP0YcQfK/UV2i7x1AIbtov03Dd5ognjzZuVnF79POtYh3bkTbGJ2jjLR4eG7RuxFm8AUEC9wFW/6RAFVe8G6sG14jjdnkCb/awGwLNbnyWTz9luvOs/2rtjFuvcYiWYiI27qQnwkdQdbjzvblV+owK9n7fgfE4na+KGfLIEwuH0uzhfCSOQVMpJ4AsTxtcO3o3uxGPkLTuSt/DGtwiei9fyjc1WEU2wq1FJksaNeDXpjXgmqsw7XkmkTXmjYPV6fwOBeaRIolLyOwVVHEk/ze/IC9etlbKlxMqxQRtJI3BV6cyTwCjmTYCtUw8GG3egLuVn2jKtlUcEB+Yj6toXtYWHCHLsEhnezEpsfZq7OhYHEzjNO68lYWY+VwMi/kgnnVz2Q7qnD4czuv1mIAIB4rENVHkWJzH9HpQTubu3LtLEti8VmdM+Y3Gsrj7IHAIOfLQKOdtU23t4YKIkkGZh9XFp4fymtyH8BzI4zmoLJ109KerJQgssppdymgkAMqdyGXx+LP3aGMqgW2VXBhQGUHUX8N7WZx20YYQzpIoPIXFzV/vNijnhIF88ZNrX1uD/AO1ZXvUjxzligW+guAQR59D61DlZzcaZe7vb1GebLIwiv/Vk8C/mfwFEGyY0TCLDcSTrKwcglQJCbkX52HLQa6VnUWJKkSCJGT7SA6e7mp6Vd7C2s67QxEaXyse8ysNVJC/MZ7H0rOUysUHjZHy55Y2DHKqhVF2PEDMQtwLm9+R4nSnBgYoGEqs3doyh0U3UmzKCLHobFdQQB0FQZIpJIsndmQBhbMqMoI55tddNLW4njUn6FI6JG5CLnvz8TnmeptoAKIjgNcFjUlXNGwYeXL1HL31JoZ2TusFs5Z0PGwNjbz/dRKorSkdpUqVDRUqVRNo4/ulvYm/OxIHmbA2/bQFVvZgIGj7yYWyHNmHHoSSB7I0JPK1QEwChVT6xUyjLd3GvRRrm63I86h7W3sgfBz94HuQ0bHLbNZrZR0zAH01veh7BTzO/fH+tuGtx7qFdQgHIuQqgdMxPM1zbybVk/H7HSPDTASFlaNhnZvEobU2sAToPfblc1jOA2jJ3bRA3UvmZTwJsOOvGt121imxGHjXKGkkX62+hVHzK2UH2T4T6cfOsO2TlLyIDcqNGHPkSPlVp0mTQQ7pbZjhmUuiMF4Br2Fxp8K3/AGHiO8gje1sy3t5cvlXzfs7ZhknSOOxLMqkc/Ef86+l8BhRFGkY4IoUe4WrEX0H70Mb5bUwqxGLEjvA4/qhxPQ3+zY8G0PSr3amMEUTyHgilvgKx7GnvGzyF2mmGdctrAkkKDfUg5SLC1hbjwrjrarh6eT6HgPCR15XP0rt1/nUhbHaPCTCXD98pHWZbFfusBGAw9ast4tuLjbGfDQlhwcZw1umZWBI8jXPoaRRLnRmkcSiwHsvGxUC+a2lgSMpuDy0rzvO576+UKMiFSqAAju1PSxH+VeSWrq1bkff0/C+ElNRjp9832KuLYsJWRhh4rRqGYM017MQAQO819oa+dRzhoOWGg/VY/i5owxc0hlxLjxA4VCjZVIv9UbgWsSCGOv3T0rk/hLNGEEzdxKcziO47rx2IZRpLqy392lU5aj+dnKMdBc6Uc1/jjn8ggMND/wAPB/d/xrhwsP8Aw0H90P31Z7OmPfuwEZuHuubIpDcQjaZWt7Jq3OJADmJ1eUSo7GWUAmMRqACwZVcI11Yag8bGuUZ6jV72ejU09CDryo8dv0Cn0KHj9Ggt/wAv+Nc+iwf8Nh/7v/FRfBjbjDq0yZDDOjr3ihRfPkBBboVyg8NOGtNQ+NIQ8ghIMIBDoyNZTYhSTkkXg32STc1d6nSbOVaHXRj/ABtdvsVuw94JMKrLhooYx7T5YRwFtWN72F+Z0qDjwkkheXD4aR5AHLeNic3UiXQ+XKib6RaMWkRZDhpYyO/Vmzq4dAz31bLm14ch0qFM31S2KrK+GRQQyrqszF1zXADFMp1IuL1VzXzMhQ0JP+0ua/Y7BvRjnjCQIERVsohhAAVRwBNxppoNaibSnS7xgNIZbMjt4mYSqChLHW4vb3acTT2J2nGCtpBmjnhk8IJDMsYWVgRp7Qvfn4uutruzsVZZhiSCIImYoz38fiJQBeSpfkbE286K5Yu2G4aK3uG1fbFvp7/9L3bSIrwZ2t3a2/DlxPCqvfzGwTYMxx+KXRhkU8eOt+oPnRPgMEJ3Mjrccgfl/PnV19DS3sLwtwHCvekflW7Z8z4CZUkVmWyg3tRDumscu1MUSc143ZdSL6KTw6AE252NMb97LWCeWMcVe66HUNqPx+Rpnstx+baLjLrIjrcC9uAJ+ANE+Q1Ro2J2qQO4Dxq+RdVRrJpdV8IzEdSLAcALmo+7+FxLN9bJlRSrBo9UkLkBMrNmZlsbknXloeE7D7MMjRpKga6jK2UCyi9zdW9noBr18r7G91h1By2SLxkD7TkkKPUszN86JE8lxhcUGA1GawJA8+Y8qkg0Bbr4aSV3cDLmFrm47uzafpEfZFrDiRcXOolsALk25nnWoHulSpVoFXCK7UbFYwJobC/AnzNuA1OpoAP3s3IizfSEutmztFfwO3IhdbNfU20NuFUGAnnwk5ZpQkWIXxSqoK3A0ytqc4ueNidedqKt6McWwsjRsSUkVbi4ucwDAAG9tQL8z7qFp9k4iXDLHI95HlzhJDfIkakgHiQ7Zr2PJajBtMf27LmgleGRpSYiveu2YlSdVAsoFxck+nUmsJwl0fS4Oq6cen419G4IRrA2ZAqKWGot4UOUaG32VFfPm2cV/rcsijLeUuo6AtmHyIrpFYMYY7jxLh8XFJJcEMG/n419B4fGK4BUgg1824FjI4INwbEdf5/dWwbp4N5IB4yL8udr9b3qEmJNIudt4kTrLhlIzNGwFj9q1wPlWYQyq6rDKkhZWKp3ds3iOsZDD717HiCTxrQ/9DLSB0chgb5vMVJm3VT6THiTYSKbvlHhc2IBI5N5+VcdXRc2mj6XgPGx0YyjNPuvf9lGu6cjZu+xHdd4BeKO7aAZRmYnxNYatbXzpHcbCgeKeU2H5P8A/NSd4tvLh3lLqTlGbQcVy6WPXlQbtLfU3yGNkY20BB4uFtmUW53ubdK3yIvoc/j9demVe1F3NsXZiHxNO3oR+4Uz9F2WOCYg/pf4qCJ94GYjw+3YpdtLMSPFpodOGvS9RJN42W5AWwA0zX1K5tNNV5X9aeTH6UZ8Z4h8zZoTR7M/sZz+n/jrx3mzP+Hn/X/x0CHexgyghDfib3AHAcNOJ+VSsNviwIDxwm7sut7ALpf2h8KLRXZGfF6/1v8ALDB32YP93n/vP8Vc/wDtv/Dz/wB5/iodfeKLNJmiUhAbKHYOSEzXANxk5HpYm/KmjtMEgAAkvkVlJKF/AbXI0GRnJ/5Z608pdkPi9f65flhIRs3+xxH94P309Bs/Zr8ExCk9XHKgf+lyVuApYsRlFzYAOTwJP2OnPyqRDvMQCAq+HLYlvvZOJtw8fIcq3yV2Q+M1/rf5D9Nl4CEZxA8pHKRrj4Xt8RUfau8MkpChfqwR4FFhpwqu2ftfvoQbWOYqbG4uGI0PMaXBtVjBkJF9bcbGx/D51Sio4SOGpramo7m2/cNtj7QvGihMpy+64HWnMSz99AubS5ZzwzeEi1vU3t6UPYzehcJEpINz7OZT8Dw8taB94O0WPFkrJE0YAOVkdgwPwt/CqRzaLftjwRzrMhU5Im7xftAA3ViOOXlflp1oE7KILYiSW2ZkQadRI1n/AOm495qu3i3mmaAQvKZlv4Wk8TBeNgzDOvIGx1qR2Yzj6RKOAePL5XBuf59arFNmXZrkWOTClHUGQMRfLlLLGCwJA0Zl8C3IB4XNdxuMlxKkPGY4luxDG5bSw6HidOhPOo2zJEgvm0ewIKqrFixJCi3AeXmdKlRbOlIaWUlc1iE9OFx5X4e+sRLdBNu7iYu6SOM2KjVW9q/Mn7xJuSfOrYGgrD4VvaAJPEW4/wAPXSiTYLYjuv8AWQivc2Cm/h5ZjwzW420rRF2WVKlSoUKmp4FcZWAI6GnajzY1VNidbE/Dj7/LyPSgKDFYD6OfqgHdvZHQlr3tw53J4eEeVV+15XjdSigobL3n9nKCcpbS5WS4W54H30xgt4mO0piULgKqKF1KKwDEWHtC+t6lbU2pEjNo6g6FWQOrA8iA17Viox2Qt+9oscLoLF018i1r/MW+NYVt3Z5TK9730J8xw+V/hW1b3uPosmW1lIXThcGx1PHUHXnWZ45RJGUI1bh68jWXUkX8uSb2XETSfRmIB1ZPMfaHmRxA9a3bZWyBEtrk6cSf2V8z4OGXCzi945Y2BB4WI1BHkR8a+hNzN+IsbFqwWZB40v8A9S9VPy4evonClaOCabyM79b0y4IwLCsZMzFbyX0IKgcCPvfKoh32mixE2ExCRiZYGkieO5RyqFrFW1HA8+R8jQ5237ZXLhihGaOVtb8wAR7rj5VEbEgTPippjPNJE0anKEVVZcuii/Ike88zUboKKsqm3gud3NpTbRhGInkwqRBykkfc3ZkUC65i9tQ3Q8azvaTu2NxMMBjSOF3KARJ7KuCASRci9jc34VTbAxgEZzSumVwQolKg6DXLex4a0ofrMbKHZ1Dhr5DYkEKbc9D08hWSmraKjChubazNhSwAVjKAxCLZhlLC+nG5+VTJUfD4iAO2cSqpIIW4DG2hA4cxUvenARRYFViFl74E31JJVhcn3CrTdvZ0AEOIKmSTIpvKxcezbQHQDiB05Vz82O2y9rugbwGHMhnLTOqxuBbPYkMW5c7ZfnXvaAP0mCMue7cLcqQDYki9+unGrDdHauCh2hiBjY0eB2dQGQvkOckECxPD8Ksd/dz4vpmG+iAtDPCrgG9gpLcDbQZbGx4V1azZJR7GmczyoGMiISBIeNg1hrzuNfdTe7W8UiuVYlh7aBvs+YHK4N/dUjYWIbDriIZFN1R3Q5dG8J525izD3ioe2sC8Aw0qqQRGsbD8sLpe3UN8q58to3sy02VvtMccSzAxtmAQjwaCwawHG4Ov5R61yDbTS4nFB7MuWTIthZfELZdOQ4A3qj2hEIJcORc2Rc1/vBiD+Ip3Zx/1nEXuDlfQdbj5Vft2JtFzuRjZJ5kwztZpCCjNpcW4dOFyvw6VoGyt1pppsUoxLRHD4iw8CvdTGpA15Xvr51mWFgL4aGRLiSNdCDqQpJt6jiPPTnWvdkm2WxUeKme2d5EzW5kRBb25XtemHlF5SKzdXd6baCF58SciS5TEI0swsCRmFiOPyrzvN2QMbPhipIBzKxy36W5DT99EXZa31E//ADz/AOK1V9r+93d4dsLCxErjxlT7CdL9WGluhPUUcbYZg21GOcg/ZJHlpzo87PcKsaZreM6kHoeHyoW3bjQy551zxR6lb2zN9lb9L6m3IW50Q7Gx0hxC92L5jZltYEE+mluvlUzdYMiabuvhlbEO9wjIoACgZiSM1x94cbixohm2wDAXMZ8Q8BItmZjYe17OpB16npQ3g9hyKc6hWLkDNf2QOHpax153p3+n+9lliteCOMguACWb71wdLtb5a1KZjRfbplD3nAPmGa1+gOgvotzwGgN7caIqAt2cUWBGuZF1bq5u3Kx9kW06c6It394DiFH1Tr1Y2y/HQm9jwFamC7pUqVaBVWbT2OJNUOVwb87HqCPf7Q1BsfI2dV+1Nsxwo7NrkUswXiABe56aa+6gAR9l4mSaVIkMPeP9bJJpoosqA8xls3hvfMb8LVbYzYK9yqpKpdMvjIJQkE+FrNzN9eXppXrbsUrT4TERyAqV+sF7xMmjE66ABS1m8vdULFbztNOBA3dxgqUGZU7zU5i1wSRoAFXXjfjU8GNFfvBhR9AkCnRCb28jY6dL0Mbkbv8A0mYtIbRx2vy1PT8fdRbvFjrwzLa2YNpcniABqdTqR8fKq8iPBwiJWbvNCwtbXqfn5Ctxe5kybpRQ12m7MjxCoEyiSNQEkvqVH2HHS+oPK586x9sRJDLe7JIh94P7vka0vbGIJHeqr91wDtY3+HDXyoW2ng1nW5BzDgwHD1PMeVZHWknT4LUFRH/p9MWAk6jMDfiQpPUdD5VPE2q9NAPQUHYzAvGfENORHA/x8qlbP26yFc/iUH3j3/sNTPTtXEtOuQpOzIShIiQG/wB0V4WBRaTKLkam2vTjXrAbRR1HdnMeLfkm/TjzNSsPhCdLafv5V5nu4Z0wQ8HtNp++RMN3ncqZGu49lCQxsUIJ5jUcDxpvCbwAQGQKbDQL+VpYaeoqJg8a+Gx88YlaGOYtDK6qCe6cgmwbS4vf40U4zdhUMGzsMnezLK87szqmdFVchz2IC3K2AHAe+vZ5caSPO5tDe7+2nxGz5QiRNLBKHIkJAEb+HNcakBwtxoPFc1N2HvzPi1kwMkUVlIAZ5ZFKG+WwOrEZtBmOhZQbjgM4dX2btCRZVVVlicZUcOuWQGylgBcBha1hbSmoyF2hi8wIRg4Po1tfnf8AnTo0kiIvJPxO8mJw3dpJHC/eCy3L3Fmyi5BFj8tK5tHbWIhkQPGitI+QhGYgjTmeJ8X4V67QY43fAth/FGYwq+LM2YMoOYEXDE/wrzvgCpwjd2VAlPHmwZL+luFRtWMF7iRiNovDi/o0ESvJa4d2AOq5ja4yjTn5aVd7qbLV5GeeWJZmBAiDZjfqWtl4crnzoU3nw8o2qoVsskix5TYad4uXgfeNfOta2xsTCYTAomJljz+yJWQKXa+nhQchzt61qjgltA1t3YSQQghkBzWAB/dwq27Nd5IY80DBI8xzBtAGYCxueZoJ2/uzkwmHxXeELJI6tnYABFJykc7nKfiKBMVtd2PhJArNucGxlg+hd899YsDG0WFEZnbWyAWS/wBprcW6D46VkmzNnYnaGIyRHPI5LOZOAHNmbp+JIAoSwWNcNob9b/tr6F3GOEiwoEDgzSAMWJW8jgXy6GwA1AQ2OvW5ro3SLTKjG9n+FTDd3Ac00a3eO4LM3M28+g0tQbsfE93PkCE5jbjYq1ra35Vsi7WE1gmVZBqweNri3pag3fLZ6u4mwfdtMLmRAwOdVHHITmDC2psPlXJp8mKVYJy4l8ixpci4zZCQehF7aatbS/GpOzccmDuCn1styUynM2TiSFDZUF9F1JuSbVVbB2uZ8PdbrpnyxnUMCASdeA0Puq4wOMimT6OIpQI5M3fFl+rcahib6sdfAL+HjoayIlZCj2m+IxaJEv1RcCRlQhbBQRYnUZbMDwuWPLhocEIVQqiwFBO1dp91h3aJBZFLd4NLSE2BA8yeHQ3563WI3h+j5O9u6sBlKi76i/sj2ufCqMQQUqYweMWVA6hgDwzKVPwOtP0NG5osylbkXBF1NiL9DyPnQFvdsM4fZzQxFnaSUDMfafO/2j97WxbS6jpetAvVBvhvBFhsO2e7FvAEXjmbh5Drr5UMasAd127p5ME6y4qMAEmFmypKx1VfEFKjXU2FwbU9gcDEJ8ozDK9vFl0cAkB1JNm0NmU2PDQ6UTxbEARO7gUJ7QIexueLXFjf33qp2thcLDZVKLObk927NYHQ573FvnesZisH9sbRVsP5y4gKv/LRs3/qR8Ko9o4lmLyPdUsTqNWPQA8r2F6c2xnUFIszmNWAK/Yzam2ujEW1H5XWoGGwffwMxUhwovxs3QgenSokrLQV7tY3/U4++H1YZpSeWVWVbW53uRaqifeK6FFREU8VHDyt0Iqox+KljVICGy2GUcmIudOupOnnVU+0raZW/VPHpwqZuTxER01dyLmSVWBVgCDodOIqk3g3dg8LYdip7vxI1zdxxsfsrbXW49KlbNSadgsUZNzbMdFHmTV3h90JSXD5RpYNnHHQ8LcLXFTpxlFlyp8GcrgJlOZVY2ucyXNgOJuOHvon3f7UMRhgFaOGZcwJ7xBmNuWcfiQTR9szdFo8O4Rc7urqxANiG9kAgXFiATbiadk7MEmVS+GN9SzBcrMWN+oOnL0r0KRDiAW8G+eDxsskj4VoZJMt5EbOQV0vYlQQVAUr779YuL2xE8cNmLyRDuw2QhjEDdAePs3YcTpl6Voidh+HYn6uZSesgsKiYrsKC+wZb9bqw+Ayn51tpk7aAnGHDNMhOILpYDO6HMrcb2I1W/TWiSffHDzqgkkRWCtG9tAyHxXXQ6Z1BsQCCxHnVzJ2RxmEI6SBx/tUvc+qm4qtm7FLjwyyDXi0d7j3WsfjWpoxwsodlzwJisySRMsbFkaZgAArXUm17629kH5aWO9O+74gL3yYCTIxK93nLBjbxA38hx6cKstmdioR80skjr91Yyt/0iTb3D4UQz9neFP+7t/3P31idGuNmW4PeTDnFfSMbE+JNtVNrMbaXvpYdLVX7xbzfSJSYoxBEpPdxA3CA6njpcnxHzNbBH2UwSH/AOMRb70jqD871Pw/Y/Aq5hHCrg3AKFx+s5Jv5gVW7FGbEjHNj7Dxe0CCWYoAbPKzZRqScvvJ4DnTW0ty5sO1pAWF9CgJBHXNbT041tr7vYmMn6rMOqMug/NuCAOgBrxLh3ykMjL6qbfhap3tlbVRh8sOQWylSDYi2t6IN3dnd46qZDE5ViCDa7Kt1vb368redXO1uz2WQqyOgufGGuLEX1Fr348NKtZd0448K0MRBlNj3rGx7zkb6kDiLDkT1rCHFnd399DIUixRCYhbNFKTYS62ytwGbQjMdDztxrR8TA7REooR7eywuGPmARf41h82xjdVnKpJcIgOoBJJLMeeuluGvOrKPfLH4cmFpDmjIvG1mIAtYo3Extw46Xte1URT6hFuvsGSPETK6AKrE5QWI8am1rHNa4vbjVzHic+XKG45LyWtcmwVRa+YkajXQH3+9ib1JiMRbK0eIKZZo3XL4hYqdb30zWPlXqLEK2JDswJiD5FLeyx0ZgCLZ7eG5OmvWoqjrdqyVt7ZBGDKcWdgzFjYZVYE8eHhHPnxNWuyYFmCShlYIbKVsw5311F9QNDplt1qhfDJi5JIZp5iXACxui2VVIbW3ha5HkbDyvVvseXuIVVAHBLNYWXQtayjhfhcdSa0LIRAV2q/Cbbik0BIPQg/jw996sKGlftjDOyEoSSPsXtnAN7X5E8PkayjZm2zLPh4DGx7mZpLA2LsGOrXGlra34AGtnNZ5vTupOu0ExeEgWRXQrMmYLc5h1I4jjbpWAsbGSYmWIzArZEjsVQA2IYEgA3PE2Oh0oP3vaLCrmaMpLYgrlAVjcZAttCoA48TrRxgt5zGMkuEkgygWAUZT6EeHTyJNZjvhhcRj8XHCl5WdcxKA5VEhJvr7KrHlGvTrSQiuo7sTDuGhcJ3ksg8Vzq2ext0uL3B8iOdW2P3bxGGkJjgcxya5QubI+l9Vv4W426jzo73Y3VXDqHcBpbZQR9leg8+pohtSi3LODG02JisQoEmFIKm40uD1Bvqp/KHSinZu40h8TlIyQL28TcLa8r++jylShvYP4XcuFbZizW88o+A1+dWqbJhHCJP1R+6pdKlE2zgW1dtSpVphy1K1dpUBy1dpUqAVKlSoDlq7SpUAq5au0qAbmw6sCGAIPI1S4/dONh9WSh+I+etX1KgMv3o3BlmXhlf76AsrAdRof551AGxpHhVZin0iL+rlGvpmBF8pGjAixHnWv1GxOz45PbRWPUjX48aAwIbVngxCvIqpLHYqqrxA4i/NCLi17cOFFX05ZVM8BPHOpJBIDC5B8xwo127uRHOhUWykaqwvr1B4g0A7G3ZxODneLEIRDIthJGCykjhqOBK30NrnhWSyYlWAxjkz4eMqSC8RKswuudgQ2g1Ki50OlwOtTXij7qNibIgu3C+WMBr2F9SVGl/t2qswOzcS0aIsQCKtgzMwFgdNGGbhroCNassFuexkV8RIHCHMsSAhMwN1LE6va9wLBb62JrfsZ1JG7+73dWZ2ZgLGONtRHpqddc5vryHLiav7V2lQoVKlSoDhFNx4dVJIABPEgAX9aVKgHaVKlQCpUqVAKlSpUAqVKlQCpUqVAKlSpUAqVKlQCpUqVAKlSpUAqVKlQCpUqVAKuEUqVAdpUqVAKlSpUB//9k="/>
          <p:cNvSpPr>
            <a:spLocks noChangeAspect="1" noChangeArrowheads="1"/>
          </p:cNvSpPr>
          <p:nvPr/>
        </p:nvSpPr>
        <p:spPr bwMode="auto">
          <a:xfrm>
            <a:off x="63500" y="-711200"/>
            <a:ext cx="1857375" cy="1466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44" name="AutoShape 4" descr="data:image/jpeg;base64,/9j/4AAQSkZJRgABAQAAAQABAAD/2wCEAAkGBhQSERUUExQWFRUWFhwYGRYWFxsdHRoXGBoeHBwdIBodHCYeHRomGhoZIC8gJCcpLCwtFx4xNTAqNSgtLCkBCQoKDgwOGg8PGiwkHyQsKSkpLCkpLCksKSwsLCwsKSkpLCwsKSwpLCwpLCkpKSkpKSwpLC0pKSwpLCkpLCwpKf/AABEIAMgA/AMBIgACEQEDEQH/xAAcAAABBQEBAQAAAAAAAAAAAAAGAAMEBQcBAgj/xABMEAACAQIDBQUEBQgGCgEFAAABAgMAEQQSIQUGMUFRBxMiYXEygZGhFCNCUrFicoKSwdHh8BUzU5Pi8RYkQ0RUc6KjssI0CCVjg9L/xAAaAQEBAQEBAQEAAAAAAAAAAAAAAgEDBAUG/8QALREAAgIBAwIEBgEFAAAAAAAAAAECESEDEjFBUQQTMnEUQlJhkeHwIjOBsfH/2gAMAwEAAhEDEQA/ANxpV5e9ja1+V6psbtWdCV7oWyn6wEsAeXhsCdbXsedAXdNvOo4sB6kUIYvaEzNlMpCiwIXw+LKCRpqBrzNQ8KC7EFWJC2FrZc1+JJ1ueGptQy80H167QL/pG+CCKI2miJN0DDvI1/JDHxIOGUnS+htpUubtRwaPlfvlH3zC5W/TS5v7qGhfSoVh7Udmt/vcY8mDKfgyirTB72YOX+rxMDeki/voC2pUzFikb2WU+hB/Cnb0B2lSpUAqVcpXoDtKuXrtAKlXktbjTB2jF/aJ+sv76Ak0q8JKDwIPob16LWoDtKqfGb4YKK4kxUCkcjIt/gDeq+ftKwCpn+kBlvbwKzfIDX3UAUUqB5O2DAjgMQ35sD/ttTEna7Gf6rB4l/NgiD4lj+FAH9eXcAEk2A1JPIVmc3adjX/qcFGvnLMSR7go+Rrku3MVKuXEOjBiCURMqi2oHEsdep5UAbrvXhy1gxt97Kcv+XnVpDiFcXVgw6g3rM8I6hypJGZTYAc9CL+V6ceB0JaNmUjW6m3D+edCd2aNMpUJ7B2xiGDZiJbBSDaw19pSQLhh6fLWibCysy3Zch6XB+YoUPUqVKgFUfFTZRoLm2g9OZ8qfbhpxqqwsU0ZJkIlze0V0KkcAqniluV7g9b6AU8ewkhyoijvZCWb8pjxYnoBUuCQJI8CrdtMxtwW1wT66293rXdo47u5jLpYKEF+JJF7D32v+bbnULBYeeVs+qDQg8yDrz0NyAb8RQjqUG+14ZYZM2YD2jwvfRtPjXJcICLrwIv5a052hYYnCgG5Y3uedwf8qGtw9us3+rym5HsE+XKqQlgsMRstG9pBfraow2HGDbu1ykdBxojxqKqszkKqglmJsABxJNZXvHv08pMeHJSPhn+2/pzUemvpwrVCwpEneWPBRlgWJlve0XtA+Z4D3m9UEO9eIj1hllj1/tXt7hcDSpp3YGFgE+LHibSPD3sWbj4yNQo4kDXqQTarfc3dBJ0faG0GyYOLla3ekaZVA4ID4bLqT4RzNXsilZt2O7vbZ23jVvHipEhT2p5CiRqBxu5W7W6C9O7S32EPgO0sdjXHHuXWCK/QPlMjDzHxof3y34lxxCKO5wqaRYdNFAHAsBoW+Q5dSMWq9hlhdie1DFEZY/APypJpW/WkkI+QqBL2g49v94YeioPnlvVBXKzahZfYbf7aEZumLlHvBHwtar2Ptr2kEy54ybe2YwT624X+XlQLXKbEbYTyb/STRlMXDFiiTcSPmSQfpxkXHkRUPA43AE2nwcgB+1DiGzD3OCp+VUlqVNoNAwu4iTr3uyMcXZRcwSMYpl+BAPrYDzoYxs0mZocW2IikU2Yuztb85GN7c7qfcan7L3VeKBMdPiRgoy31L5XaVyPtIiEELb7RI08iLnWJEWPf+jtosgxgRWwuNQWEquuZAQbanmh0OtrNxl0aZ9jN2cVAgkjfvYiLh4iSLdcvG3mLivext8chAnjDr95AAw93A/Kp+ydozbKxTYXFgiMNr0W/CRDzQ8T+8Woo2/uFDilLx2jlIuHX2XvwzAaG/wB4a+tY0upN0SdmtFMgeIhlPMcj0I4g+RqxjwFZBFLidnYgjWORfaU6q68r8mU8j+BrWd2d5I8ZFmTwuujxnip/ap5H9oNS40Y7Jy4e38KiTzhDcg+QA59L8Bfzq1Z9DUPBx94/dm/iI8+dvjY8OdSbE97EhbMTLYGx0B1AuDrpz4ceVStsIRETfKoBuMoN78P3e+m+4dWyRsrWYhs5KE2NhY5SLX6kcuNM7UkkIKHQAXyEMXJQXbVVsVzAgGwHW1QjGsl5uZtZY4hE514hyfav1PLy8qLxQZsLd5niDHwXGhYX05HLcX08+fuor2fg+6jCZi1ubG5/yqi1ZJpUqVDRVA2lteOEam7clHE/uHnU+q3aOyBIDY2PQ6j99DGVWyJTOXd1Utc6WGikaWPHQi3mGp+dpIyUzWjUXJA4A6/C+l6h4XZ8qOVUFb8xyA46/C3rUfamPljkVEzyBgVd1FwjcE1PtrckMLHjpwpwSRttxPNDLGrZWK3UnkHAJPXhWR4SbuJw0TF8jW05kHjW2x4bvfG5t4QthY6ZRm4aAA8Dzv6UH72YMYHCyzxCEaWXMtmzMbAqeBsTe1tbVSVhgV2hb5nEkQR3WNLGT8qTofJeHmbnkKK+zns57oLiMQv1zaoh/wBmDwJ//If+n14DXY/u4mKxveS+JIbMFP25D7N+oHtHzy+dbVvpifo+BxEy+0sTZfzm8Kn9Yg11lKv6UZtMYx2HbbG2BBGT3KsUBH2YYz9Y/qxvb1Sl2o7w99OmBwwthsKRGiJrmlHhNgONvYHnmPOrfs1j+h7Ox+0LeNV7qMnqAPxd0H6NVnZ/hxh8LjdpsA8kC93Dm1tLJxfzIzL8W61fX2/2bXQrMJ2WY1yFPcRSMLiKWdVkN/yBcj31Q7e3dnwcvdYiMxva41BDL1DA2IvUafEOztKzMZCc+cnxF+Oa/G99a2Ht0hBwuDkb+szlb87NHmb5qKptppMYoyTY+72IxbFMPE0rKLkLbQE2ubkc6i4zBPFI8bjK6MVYXBsymxFxobEW0rYewLChUxkx6xpfyUMx/wDIVlX0eTF4lhGjSSTSMwVdSSxLftuSdBWXbaFFZalaj+bsaxiBA0mFWV75ITNZ2IFyFuuUkeRqH2fbvwvtQYbHpbR17tyVvKALKSCOWYix1IFLjyANIq73I3e+m46GA+wzZpP+WgzN8QMv6VaVhuyHZrzTxjGuzxAsY1ZLxLyzGxvbnw86q+wfAg43ESDURw5Q357jX3hDUykmm0aix7Qd3s+O+kY51h2fh0RIkBBeawDGONAdLtoSbWCjkLjMt6d4nxuLfEMMmYgIqn2ETRACOYAvfretN2ticFHtYri8+0cRJPkSMaxYaN2siZWNmkAIJA0HrqRntk2HhsLjUXDKseeLNJGnsq2YgED7NwOHlfnUR7MMuIXG3tmsrWO0MGtw3OWP/FYg9HAPBq89lG2+8jbDOfHEMyX5xk6j9Fre5h0oQ7PNvnB7RgkJsjN3Un5khAPwOVv0avd54P6L27nUWidxJbl3c1xIPc2f4CjXQx5Qcby7ox42PK/hYXySDih/ap5j9tY4PpGzcX92SM6j7LofxRh/IIrfBGx1JAHWgjtQwEMuHz5lE0XsljYuv2kHX7w8x51KfRkIusFttMRh0mj9lhwPFWGhU+YP76WyWdg7DjcKnW97fjWW7lbxGAvEdVcZlH5YH7V/8RWnYLaefBrJH4T7P5pBtUSwdIllBhXa2iksWFkDDKwPW1vnanNo46XBxkzXCnQaXvpwGntaAjXTLXrCZ8viKqQBltYEg68j/Goe0cQWheOV81lLZW450BK5Sb2N9LX1v51JnUPti43vsPFJ99FPvtr86nVA2FgzFhoozxWNQfzra/O9T60sVKlSoBV4llCi5P8AP7TXuqvbOy3lRgkhViLfwva4FAVe3sUG9t8iAcMxHE2uxHn+2o6bFyKSHckqcpCl7HkbcNOYNut6j7E2MqxSpIzFg47xH0sqC41N/CfFqNPFXrC7akxRaLIwTMcshOVXueFhqQAbDXW2oHLLJruSsPiQgCZQ1oxdhouYm2XQWv4dBra9ZR2y7ZLSRwX0W8j/AJx0UegGb3mtY2ZB3qxlkZWWy+EAKLGxB148/fWCb+YkTbUxFjdVl7sfmx+H8QT766QAX9ix7vFBSLFlPz1rSO1SS2zZB954x/1A/srMtwpMuKifTRvkdK0PthcjZ1x/ax/DWpjmRSA7ayd1u3Co/wBtPc+fjdv/AEWqLc3bMIgxOBxLd3DigCstriOVeBb8m4XX8nle4vN4zfd3AsOUtj/3R+IrN2NemKtP3BIwmxicYmHurEzrHdDmVruBdWHEWNaJ2/Y674WEfZV5D7yFX8GoV7OYA21MKD/aFveqMR8wKs+2hmbaYWxP1MYUczctw63YkUk7miawEnZ2fo+72Km4Fu/cH81Mi/NaZ7EtkxwYXEY+XS2ZAx+zHEoZyPVv/AUTtudINhDBKyRyGIZ2ckKpLiSS5AOntCoGBjw52BiYMFL3wiilRnAtmksWYgfdN7jytxri3d+5oPyF9tYjCY7CsizYd1EuHZ7MiLLnV1J4gqdfPSp/aVhMPgsb/STurTd2BBh7atOtwJX/ACEXKfMqNaDuyLYBmxoxB8MGFvI7k2Gaxyrf/qPkuvGqzejeJMdtUzvpAZY0F+UCMBc+ozMemarrNGF9tZX2dskKxP0vabF5mPtCEa5fVswv+e/SivsK2Z3WCnxD+ESyaE/chBF/TMX+FXvaLutgsVHHPi5jDHDc51YDMjWOXUG5NhbLr041RJ2iYQ7JxAjaKC0csWHw+YZ8gXIl1vfMTdvfz4mbtGlbjdhR4HCnaezAcY7lmOImOYxKxOZ1jCrc3uCzajoResjxmNeaRpJWZ3c3ZmNyTR52bdqA2ejYedGkgLFlKWLIT7QykgMp42uNb8b13bGN2AzmVIsYSTfuY7Rx3/S1UeSn0FWrXJhnZFaf2v8A1+E2ZivtSwWY9SURvxLfGq7buwsJLsobQw8DYVhP3XdmQurre2YFtb36fdb1qz7Rhl2NshTxyA/9pf3il20A+2RMJsFh3P2oYyfXIL/OqHae6mHkJLiR/LObD06Crfchb7NwgP8AYJ+H7qd2pgw6MrjwHkLi/qf2VxZzRgm18MuFxR7ts6KwdCp+zfhfqLFbjTStu2TgwIkAC38L2bgTcaHrxrPe0TAwuqSIACh7sgC3hPDToGuP0q0LZ+IY4aGZISyOENmGljyPXXlztWS4OqJWA2L9Iys3iRdbaLGp9LXJ9/S9etplC3gALx+K44DLwzHh08IB5eKkIJHzDPlRVDF9LsCeWulvIWpnEfUlcoPdsACxBsTe9s3AmwBt5CpRHUM9nbVEi3YZG5g8Pc3Aj51PBqswGzTZTJYnKLg6+LqeV6swK0tHaVKlQ0VcNdqLiMOxuVY300PDT0/jQFbtoRRt37NkOQpmUnxcwLDjbU0M4bE4hmJC/R0+y76yEdSDfKOgAHkTRVHhzmcDgugVh5Ag6jTxA2IvUDErYF5NEXU/z948BfyoiJEPCbVeObI0mZe6ZrlVBzqQ5vl0zZDfXXXWvnIT3lZzrclterG/7a+hNs4cf0bPLJ4XEMzqOGUsrDLrqbK2vnXzxhWtm06VUfSzQr3e2j9YhGhVr+VbPvthvpOx5CNSI1kH6BDH5A1gWxBc++1vWvpPdpM+CRXGhTIQeY4fMVKdMpcGZbMj+k7uYiMavhpC4HkGEn/iz/CswvWsblsMFtObBS/1c947HgWW5T3MhYe8Vnm9W77YLFSwNeytdCftRtqh+Gh8wa9UXloMa2FtY4XEQzqLmJw1uo4Ee9SR762Fe0OHGzRLgsL32K5PMgAgS/iYvqdOi8SRrrrhprUMJE+zTgsFCcuLxcsUmJccVjLi0QPIWzX9G61OorMLvt12kyYOKNWKiWUhwDbMioTY9RmK6eQrJd1t78Rs+QvAwsws6OLq4HC401GtiCDr0uKOu3raGbEYeEH2I2cjzkYAfJPnTe6HY7mjGI2g5hjtm7q4VrdXc+wPyePmOFTGlHJnUGd4u0rE4qHuAsWHhPtRwLlD+pvcjyHHneqHC7BxMv8AV4eZ/wA2Jz+ArbE3t2Hs/wAMAiLDnDEZG98hGv61RMV2+4Yf1eGmf84ov4FqpSfRAzH/AEG2m4UHCYkhfZDA2X0DGw91qei7LNpt/ujj854x+L0ay/8A1BH7OCH6U37o6hYjt+xJ9jDQL+czt+GWlz7GYKnCdie0X9pYYx+XKD8kDVf4fsdwuEUTbSxihBqUTwA+WYnO3ooBoY2j2wbSluBMsQPKJFB/WOY/OhHGY6SZ88rvI5+07Fj8Sb0qT5NwGW/u+KY8w4PBx93hoyFjW1s7nwKcvJRewHHUk8ate3CYI+Dwq69xBw9bIvyj+dVfY/u79Ix4mYfVYYd6xPDPrkHxu36Fe8PJ/S23s+pi7zN/+iH2f1rD9es4fsOhruzMF3GFhitqkSIfVVAPzFUO8u8yQjUE8rn2fjVv/pPBLJ3aSeLMVBytlZhxUPbKTodAdbG16Bt5NMQSIDiH4XNyq25ZADfzrkzmgf21jY51dUBLFC19RawzX89RRtuNs+RtlRu0pAZrKpaykBrKOGnPW9UGysVJLOsT4dUVrhiFOgIOgvw6Vcbgxy/QBHmIjaRlyMASQCMxVTyubWHEipfB1Q7tEz/V3WXI4zDukZ8w1s5YDUnjYk8RV9DtB8RCVZXRIxfLIhUMARZSM/iAHMjW3uqPicJ3cRkYPlQagtYgDiAp109AKlw4dGhlKSEgRM2awtoNRm5EaXuODAjQ3qUjMhTsXayYmFZYyCDobciOI/nkRU+gzsv2VLFhWeXTvn7wKeIBAAJ6XABt6UZ1qKFSpUq0CpUqj43EMikqjObHRSOPvIoDmLFwQGytbjexA5+lDs0QcKkbhUWzkqCQ2pBBX2nv1JuSfSmNoYwPHGWYZvH3hN1tkIDXU66Ajw+Y40O4/asqlJsNmCi5CsllZbkEHiFDa6X5DhUt0ZyP74bPkTZk7M2vcSKBmucpYEA2Fr5b31Nqw7BREqw53GlbhtrEibA4kK6lu5lZIwDdI2S5DZj7QdWX3Vl25uwDMk8sjCOKKxdzx4E5V8zb3XrpnbgYvJ53Z2U74gRi2b2vcNden+VfSWxP/jx/mDh6Vge7W1FjmZ0QhHsijna48RPM35ctK3nd5icPHe/s8659SugD9rm7hKrjIrh47ByOIAN0f9E6X9OlV21cKNu7PWeID6bhxldB9rmV9GtmXzuOtatiYFdWRgGVgQQeBBFiD7qxDbGz59hY4TQ3aBzYX4MnExP0YcQfK/UV2i7x1AIbtov03Dd5ognjzZuVnF79POtYh3bkTbGJ2jjLR4eG7RuxFm8AUEC9wFW/6RAFVe8G6sG14jjdnkCb/awGwLNbnyWTz9luvOs/2rtjFuvcYiWYiI27qQnwkdQdbjzvblV+owK9n7fgfE4na+KGfLIEwuH0uzhfCSOQVMpJ4AsTxtcO3o3uxGPkLTuSt/DGtwiei9fyjc1WEU2wq1FJksaNeDXpjXgmqsw7XkmkTXmjYPV6fwOBeaRIolLyOwVVHEk/ze/IC9etlbKlxMqxQRtJI3BV6cyTwCjmTYCtUw8GG3egLuVn2jKtlUcEB+Yj6toXtYWHCHLsEhnezEpsfZq7OhYHEzjNO68lYWY+VwMi/kgnnVz2Q7qnD4czuv1mIAIB4rENVHkWJzH9HpQTubu3LtLEti8VmdM+Y3Gsrj7IHAIOfLQKOdtU23t4YKIkkGZh9XFp4fymtyH8BzI4zmoLJ109KerJQgssppdymgkAMqdyGXx+LP3aGMqgW2VXBhQGUHUX8N7WZx20YYQzpIoPIXFzV/vNijnhIF88ZNrX1uD/AO1ZXvUjxzligW+guAQR59D61DlZzcaZe7vb1GebLIwiv/Vk8C/mfwFEGyY0TCLDcSTrKwcglQJCbkX52HLQa6VnUWJKkSCJGT7SA6e7mp6Vd7C2s67QxEaXyse8ysNVJC/MZ7H0rOUysUHjZHy55Y2DHKqhVF2PEDMQtwLm9+R4nSnBgYoGEqs3doyh0U3UmzKCLHobFdQQB0FQZIpJIsndmQBhbMqMoI55tddNLW4njUn6FI6JG5CLnvz8TnmeptoAKIjgNcFjUlXNGwYeXL1HL31JoZ2TusFs5Z0PGwNjbz/dRKorSkdpUqVDRUqVRNo4/ulvYm/OxIHmbA2/bQFVvZgIGj7yYWyHNmHHoSSB7I0JPK1QEwChVT6xUyjLd3GvRRrm63I86h7W3sgfBz94HuQ0bHLbNZrZR0zAH01veh7BTzO/fH+tuGtx7qFdQgHIuQqgdMxPM1zbybVk/H7HSPDTASFlaNhnZvEobU2sAToPfblc1jOA2jJ3bRA3UvmZTwJsOOvGt121imxGHjXKGkkX62+hVHzK2UH2T4T6cfOsO2TlLyIDcqNGHPkSPlVp0mTQQ7pbZjhmUuiMF4Br2Fxp8K3/AGHiO8gje1sy3t5cvlXzfs7ZhknSOOxLMqkc/Ef86+l8BhRFGkY4IoUe4WrEX0H70Mb5bUwqxGLEjvA4/qhxPQ3+zY8G0PSr3amMEUTyHgilvgKx7GnvGzyF2mmGdctrAkkKDfUg5SLC1hbjwrjrarh6eT6HgPCR15XP0rt1/nUhbHaPCTCXD98pHWZbFfusBGAw9ast4tuLjbGfDQlhwcZw1umZWBI8jXPoaRRLnRmkcSiwHsvGxUC+a2lgSMpuDy0rzvO576+UKMiFSqAAju1PSxH+VeSWrq1bkff0/C+ElNRjp9832KuLYsJWRhh4rRqGYM017MQAQO819oa+dRzhoOWGg/VY/i5owxc0hlxLjxA4VCjZVIv9UbgWsSCGOv3T0rk/hLNGEEzdxKcziO47rx2IZRpLqy392lU5aj+dnKMdBc6Uc1/jjn8ggMND/wAPB/d/xrhwsP8Aw0H90P31Z7OmPfuwEZuHuubIpDcQjaZWt7Jq3OJADmJ1eUSo7GWUAmMRqACwZVcI11Yag8bGuUZ6jV72ejU09CDryo8dv0Cn0KHj9Ggt/wAv+Nc+iwf8Nh/7v/FRfBjbjDq0yZDDOjr3ihRfPkBBboVyg8NOGtNQ+NIQ8ghIMIBDoyNZTYhSTkkXg32STc1d6nSbOVaHXRj/ABtdvsVuw94JMKrLhooYx7T5YRwFtWN72F+Z0qDjwkkheXD4aR5AHLeNic3UiXQ+XKib6RaMWkRZDhpYyO/Vmzq4dAz31bLm14ch0qFM31S2KrK+GRQQyrqszF1zXADFMp1IuL1VzXzMhQ0JP+0ua/Y7BvRjnjCQIERVsohhAAVRwBNxppoNaibSnS7xgNIZbMjt4mYSqChLHW4vb3acTT2J2nGCtpBmjnhk8IJDMsYWVgRp7Qvfn4uutruzsVZZhiSCIImYoz38fiJQBeSpfkbE286K5Yu2G4aK3uG1fbFvp7/9L3bSIrwZ2t3a2/DlxPCqvfzGwTYMxx+KXRhkU8eOt+oPnRPgMEJ3Mjrccgfl/PnV19DS3sLwtwHCvekflW7Z8z4CZUkVmWyg3tRDumscu1MUSc143ZdSL6KTw6AE252NMb97LWCeWMcVe66HUNqPx+Rpnstx+baLjLrIjrcC9uAJ+ANE+Q1Ro2J2qQO4Dxq+RdVRrJpdV8IzEdSLAcALmo+7+FxLN9bJlRSrBo9UkLkBMrNmZlsbknXloeE7D7MMjRpKga6jK2UCyi9zdW9noBr18r7G91h1By2SLxkD7TkkKPUszN86JE8lxhcUGA1GawJA8+Y8qkg0Bbr4aSV3cDLmFrm47uzafpEfZFrDiRcXOolsALk25nnWoHulSpVoFXCK7UbFYwJobC/AnzNuA1OpoAP3s3IizfSEutmztFfwO3IhdbNfU20NuFUGAnnwk5ZpQkWIXxSqoK3A0ytqc4ueNidedqKt6McWwsjRsSUkVbi4ucwDAAG9tQL8z7qFp9k4iXDLHI95HlzhJDfIkakgHiQ7Zr2PJajBtMf27LmgleGRpSYiveu2YlSdVAsoFxck+nUmsJwl0fS4Oq6cen419G4IRrA2ZAqKWGot4UOUaG32VFfPm2cV/rcsijLeUuo6AtmHyIrpFYMYY7jxLh8XFJJcEMG/n419B4fGK4BUgg1824FjI4INwbEdf5/dWwbp4N5IB4yL8udr9b3qEmJNIudt4kTrLhlIzNGwFj9q1wPlWYQyq6rDKkhZWKp3ds3iOsZDD717HiCTxrQ/9DLSB0chgb5vMVJm3VT6THiTYSKbvlHhc2IBI5N5+VcdXRc2mj6XgPGx0YyjNPuvf9lGu6cjZu+xHdd4BeKO7aAZRmYnxNYatbXzpHcbCgeKeU2H5P8A/NSd4tvLh3lLqTlGbQcVy6WPXlQbtLfU3yGNkY20BB4uFtmUW53ubdK3yIvoc/j9demVe1F3NsXZiHxNO3oR+4Uz9F2WOCYg/pf4qCJ94GYjw+3YpdtLMSPFpodOGvS9RJN42W5AWwA0zX1K5tNNV5X9aeTH6UZ8Z4h8zZoTR7M/sZz+n/jrx3mzP+Hn/X/x0CHexgyghDfib3AHAcNOJ+VSsNviwIDxwm7sut7ALpf2h8KLRXZGfF6/1v8ALDB32YP93n/vP8Vc/wDtv/Dz/wB5/iodfeKLNJmiUhAbKHYOSEzXANxk5HpYm/KmjtMEgAAkvkVlJKF/AbXI0GRnJ/5Z608pdkPi9f65flhIRs3+xxH94P309Bs/Zr8ExCk9XHKgf+lyVuApYsRlFzYAOTwJP2OnPyqRDvMQCAq+HLYlvvZOJtw8fIcq3yV2Q+M1/rf5D9Nl4CEZxA8pHKRrj4Xt8RUfau8MkpChfqwR4FFhpwqu2ftfvoQbWOYqbG4uGI0PMaXBtVjBkJF9bcbGx/D51Sio4SOGpramo7m2/cNtj7QvGihMpy+64HWnMSz99AubS5ZzwzeEi1vU3t6UPYzehcJEpINz7OZT8Dw8taB94O0WPFkrJE0YAOVkdgwPwt/CqRzaLftjwRzrMhU5Im7xftAA3ViOOXlflp1oE7KILYiSW2ZkQadRI1n/AOm495qu3i3mmaAQvKZlv4Wk8TBeNgzDOvIGx1qR2Yzj6RKOAePL5XBuf59arFNmXZrkWOTClHUGQMRfLlLLGCwJA0Zl8C3IB4XNdxuMlxKkPGY4luxDG5bSw6HidOhPOo2zJEgvm0ewIKqrFixJCi3AeXmdKlRbOlIaWUlc1iE9OFx5X4e+sRLdBNu7iYu6SOM2KjVW9q/Mn7xJuSfOrYGgrD4VvaAJPEW4/wAPXSiTYLYjuv8AWQivc2Cm/h5ZjwzW420rRF2WVKlSoUKmp4FcZWAI6GnajzY1VNidbE/Dj7/LyPSgKDFYD6OfqgHdvZHQlr3tw53J4eEeVV+15XjdSigobL3n9nKCcpbS5WS4W54H30xgt4mO0piULgKqKF1KKwDEWHtC+t6lbU2pEjNo6g6FWQOrA8iA17Viox2Qt+9oscLoLF018i1r/MW+NYVt3Z5TK9730J8xw+V/hW1b3uPosmW1lIXThcGx1PHUHXnWZ45RJGUI1bh68jWXUkX8uSb2XETSfRmIB1ZPMfaHmRxA9a3bZWyBEtrk6cSf2V8z4OGXCzi945Y2BB4WI1BHkR8a+hNzN+IsbFqwWZB40v8A9S9VPy4evonClaOCabyM79b0y4IwLCsZMzFbyX0IKgcCPvfKoh32mixE2ExCRiZYGkieO5RyqFrFW1HA8+R8jQ5237ZXLhihGaOVtb8wAR7rj5VEbEgTPippjPNJE0anKEVVZcuii/Ike88zUboKKsqm3gud3NpTbRhGInkwqRBykkfc3ZkUC65i9tQ3Q8azvaTu2NxMMBjSOF3KARJ7KuCASRci9jc34VTbAxgEZzSumVwQolKg6DXLex4a0ofrMbKHZ1Dhr5DYkEKbc9D08hWSmraKjChubazNhSwAVjKAxCLZhlLC+nG5+VTJUfD4iAO2cSqpIIW4DG2hA4cxUvenARRYFViFl74E31JJVhcn3CrTdvZ0AEOIKmSTIpvKxcezbQHQDiB05Vz82O2y9rugbwGHMhnLTOqxuBbPYkMW5c7ZfnXvaAP0mCMue7cLcqQDYki9+unGrDdHauCh2hiBjY0eB2dQGQvkOckECxPD8Ksd/dz4vpmG+iAtDPCrgG9gpLcDbQZbGx4V1azZJR7GmczyoGMiISBIeNg1hrzuNfdTe7W8UiuVYlh7aBvs+YHK4N/dUjYWIbDriIZFN1R3Q5dG8J525izD3ioe2sC8Aw0qqQRGsbD8sLpe3UN8q58to3sy02VvtMccSzAxtmAQjwaCwawHG4Ov5R61yDbTS4nFB7MuWTIthZfELZdOQ4A3qj2hEIJcORc2Rc1/vBiD+Ip3Zx/1nEXuDlfQdbj5Vft2JtFzuRjZJ5kwztZpCCjNpcW4dOFyvw6VoGyt1pppsUoxLRHD4iw8CvdTGpA15Xvr51mWFgL4aGRLiSNdCDqQpJt6jiPPTnWvdkm2WxUeKme2d5EzW5kRBb25XtemHlF5SKzdXd6baCF58SciS5TEI0swsCRmFiOPyrzvN2QMbPhipIBzKxy36W5DT99EXZa31E//ADz/AOK1V9r+93d4dsLCxErjxlT7CdL9WGluhPUUcbYZg21GOcg/ZJHlpzo87PcKsaZreM6kHoeHyoW3bjQy551zxR6lb2zN9lb9L6m3IW50Q7Gx0hxC92L5jZltYEE+mluvlUzdYMiabuvhlbEO9wjIoACgZiSM1x94cbixohm2wDAXMZ8Q8BItmZjYe17OpB16npQ3g9hyKc6hWLkDNf2QOHpax153p3+n+9lliteCOMguACWb71wdLtb5a1KZjRfbplD3nAPmGa1+gOgvotzwGgN7caIqAt2cUWBGuZF1bq5u3Kx9kW06c6It394DiFH1Tr1Y2y/HQm9jwFamC7pUqVaBVWbT2OJNUOVwb87HqCPf7Q1BsfI2dV+1Nsxwo7NrkUswXiABe56aa+6gAR9l4mSaVIkMPeP9bJJpoosqA8xls3hvfMb8LVbYzYK9yqpKpdMvjIJQkE+FrNzN9eXppXrbsUrT4TERyAqV+sF7xMmjE66ABS1m8vdULFbztNOBA3dxgqUGZU7zU5i1wSRoAFXXjfjU8GNFfvBhR9AkCnRCb28jY6dL0Mbkbv8A0mYtIbRx2vy1PT8fdRbvFjrwzLa2YNpcniABqdTqR8fKq8iPBwiJWbvNCwtbXqfn5Ctxe5kybpRQ12m7MjxCoEyiSNQEkvqVH2HHS+oPK586x9sRJDLe7JIh94P7vka0vbGIJHeqr91wDtY3+HDXyoW2ng1nW5BzDgwHD1PMeVZHWknT4LUFRH/p9MWAk6jMDfiQpPUdD5VPE2q9NAPQUHYzAvGfENORHA/x8qlbP26yFc/iUH3j3/sNTPTtXEtOuQpOzIShIiQG/wB0V4WBRaTKLkam2vTjXrAbRR1HdnMeLfkm/TjzNSsPhCdLafv5V5nu4Z0wQ8HtNp++RMN3ncqZGu49lCQxsUIJ5jUcDxpvCbwAQGQKbDQL+VpYaeoqJg8a+Gx88YlaGOYtDK6qCe6cgmwbS4vf40U4zdhUMGzsMnezLK87szqmdFVchz2IC3K2AHAe+vZ5caSPO5tDe7+2nxGz5QiRNLBKHIkJAEb+HNcakBwtxoPFc1N2HvzPi1kwMkUVlIAZ5ZFKG+WwOrEZtBmOhZQbjgM4dX2btCRZVVVlicZUcOuWQGylgBcBha1hbSmoyF2hi8wIRg4Po1tfnf8AnTo0kiIvJPxO8mJw3dpJHC/eCy3L3Fmyi5BFj8tK5tHbWIhkQPGitI+QhGYgjTmeJ8X4V67QY43fAth/FGYwq+LM2YMoOYEXDE/wrzvgCpwjd2VAlPHmwZL+luFRtWMF7iRiNovDi/o0ESvJa4d2AOq5ja4yjTn5aVd7qbLV5GeeWJZmBAiDZjfqWtl4crnzoU3nw8o2qoVsskix5TYad4uXgfeNfOta2xsTCYTAomJljz+yJWQKXa+nhQchzt61qjgltA1t3YSQQghkBzWAB/dwq27Nd5IY80DBI8xzBtAGYCxueZoJ2/uzkwmHxXeELJI6tnYABFJykc7nKfiKBMVtd2PhJArNucGxlg+hd899YsDG0WFEZnbWyAWS/wBprcW6D46VkmzNnYnaGIyRHPI5LOZOAHNmbp+JIAoSwWNcNob9b/tr6F3GOEiwoEDgzSAMWJW8jgXy6GwA1AQ2OvW5ro3SLTKjG9n+FTDd3Ac00a3eO4LM3M28+g0tQbsfE93PkCE5jbjYq1ra35Vsi7WE1gmVZBqweNri3pag3fLZ6u4mwfdtMLmRAwOdVHHITmDC2psPlXJp8mKVYJy4l8ixpci4zZCQehF7aatbS/GpOzccmDuCn1styUynM2TiSFDZUF9F1JuSbVVbB2uZ8PdbrpnyxnUMCASdeA0Puq4wOMimT6OIpQI5M3fFl+rcahib6sdfAL+HjoayIlZCj2m+IxaJEv1RcCRlQhbBQRYnUZbMDwuWPLhocEIVQqiwFBO1dp91h3aJBZFLd4NLSE2BA8yeHQ3563WI3h+j5O9u6sBlKi76i/sj2ufCqMQQUqYweMWVA6hgDwzKVPwOtP0NG5osylbkXBF1NiL9DyPnQFvdsM4fZzQxFnaSUDMfafO/2j97WxbS6jpetAvVBvhvBFhsO2e7FvAEXjmbh5Drr5UMasAd127p5ME6y4qMAEmFmypKx1VfEFKjXU2FwbU9gcDEJ8ozDK9vFl0cAkB1JNm0NmU2PDQ6UTxbEARO7gUJ7QIexueLXFjf33qp2thcLDZVKLObk927NYHQ573FvnesZisH9sbRVsP5y4gKv/LRs3/qR8Ko9o4lmLyPdUsTqNWPQA8r2F6c2xnUFIszmNWAK/Yzam2ujEW1H5XWoGGwffwMxUhwovxs3QgenSokrLQV7tY3/U4++H1YZpSeWVWVbW53uRaqifeK6FFREU8VHDyt0Iqox+KljVICGy2GUcmIudOupOnnVU+0raZW/VPHpwqZuTxER01dyLmSVWBVgCDodOIqk3g3dg8LYdip7vxI1zdxxsfsrbXW49KlbNSadgsUZNzbMdFHmTV3h90JSXD5RpYNnHHQ8LcLXFTpxlFlyp8GcrgJlOZVY2ucyXNgOJuOHvon3f7UMRhgFaOGZcwJ7xBmNuWcfiQTR9szdFo8O4Rc7urqxANiG9kAgXFiATbiadk7MEmVS+GN9SzBcrMWN+oOnL0r0KRDiAW8G+eDxsskj4VoZJMt5EbOQV0vYlQQVAUr779YuL2xE8cNmLyRDuw2QhjEDdAePs3YcTpl6Voidh+HYn6uZSesgsKiYrsKC+wZb9bqw+Ayn51tpk7aAnGHDNMhOILpYDO6HMrcb2I1W/TWiSffHDzqgkkRWCtG9tAyHxXXQ6Z1BsQCCxHnVzJ2RxmEI6SBx/tUvc+qm4qtm7FLjwyyDXi0d7j3WsfjWpoxwsodlzwJisySRMsbFkaZgAArXUm17629kH5aWO9O+74gL3yYCTIxK93nLBjbxA38hx6cKstmdioR80skjr91Yyt/0iTb3D4UQz9neFP+7t/3P31idGuNmW4PeTDnFfSMbE+JNtVNrMbaXvpYdLVX7xbzfSJSYoxBEpPdxA3CA6njpcnxHzNbBH2UwSH/AOMRb70jqD871Pw/Y/Aq5hHCrg3AKFx+s5Jv5gVW7FGbEjHNj7Dxe0CCWYoAbPKzZRqScvvJ4DnTW0ty5sO1pAWF9CgJBHXNbT041tr7vYmMn6rMOqMug/NuCAOgBrxLh3ykMjL6qbfhap3tlbVRh8sOQWylSDYi2t6IN3dnd46qZDE5ViCDa7Kt1vb368redXO1uz2WQqyOgufGGuLEX1Fr348NKtZd0448K0MRBlNj3rGx7zkb6kDiLDkT1rCHFnd399DIUixRCYhbNFKTYS62ytwGbQjMdDztxrR8TA7REooR7eywuGPmARf41h82xjdVnKpJcIgOoBJJLMeeuluGvOrKPfLH4cmFpDmjIvG1mIAtYo3Extw46Xte1URT6hFuvsGSPETK6AKrE5QWI8am1rHNa4vbjVzHic+XKG45LyWtcmwVRa+YkajXQH3+9ib1JiMRbK0eIKZZo3XL4hYqdb30zWPlXqLEK2JDswJiD5FLeyx0ZgCLZ7eG5OmvWoqjrdqyVt7ZBGDKcWdgzFjYZVYE8eHhHPnxNWuyYFmCShlYIbKVsw5311F9QNDplt1qhfDJi5JIZp5iXACxui2VVIbW3ha5HkbDyvVvseXuIVVAHBLNYWXQtayjhfhcdSa0LIRAV2q/Cbbik0BIPQg/jw996sKGlftjDOyEoSSPsXtnAN7X5E8PkayjZm2zLPh4DGx7mZpLA2LsGOrXGlra34AGtnNZ5vTupOu0ExeEgWRXQrMmYLc5h1I4jjbpWAsbGSYmWIzArZEjsVQA2IYEgA3PE2Oh0oP3vaLCrmaMpLYgrlAVjcZAttCoA48TrRxgt5zGMkuEkgygWAUZT6EeHTyJNZjvhhcRj8XHCl5WdcxKA5VEhJvr7KrHlGvTrSQiuo7sTDuGhcJ3ksg8Vzq2ext0uL3B8iOdW2P3bxGGkJjgcxya5QubI+l9Vv4W426jzo73Y3VXDqHcBpbZQR9leg8+pohtSi3LODG02JisQoEmFIKm40uD1Bvqp/KHSinZu40h8TlIyQL28TcLa8r++jylShvYP4XcuFbZizW88o+A1+dWqbJhHCJP1R+6pdKlE2zgW1dtSpVphy1K1dpUBy1dpUqAVKlSoDlq7SpUAq5au0qAbmw6sCGAIPI1S4/dONh9WSh+I+etX1KgMv3o3BlmXhlf76AsrAdRof551AGxpHhVZin0iL+rlGvpmBF8pGjAixHnWv1GxOz45PbRWPUjX48aAwIbVngxCvIqpLHYqqrxA4i/NCLi17cOFFX05ZVM8BPHOpJBIDC5B8xwo127uRHOhUWykaqwvr1B4g0A7G3ZxODneLEIRDIthJGCykjhqOBK30NrnhWSyYlWAxjkz4eMqSC8RKswuudgQ2g1Ki50OlwOtTXij7qNibIgu3C+WMBr2F9SVGl/t2qswOzcS0aIsQCKtgzMwFgdNGGbhroCNassFuexkV8RIHCHMsSAhMwN1LE6va9wLBb62JrfsZ1JG7+73dWZ2ZgLGONtRHpqddc5vryHLiav7V2lQoVKlSoDhFNx4dVJIABPEgAX9aVKgHaVKlQCpUqVAKlSpUAqVKlQCpUqVAKlSpUAqVKlQCpUqVAKlSpUAqVKlQCpUqVAKuEUqVAdpUqVAKlSpUB//9k="/>
          <p:cNvSpPr>
            <a:spLocks noChangeAspect="1" noChangeArrowheads="1"/>
          </p:cNvSpPr>
          <p:nvPr/>
        </p:nvSpPr>
        <p:spPr bwMode="auto">
          <a:xfrm>
            <a:off x="63500" y="-711200"/>
            <a:ext cx="1857375" cy="1466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0246" name="AutoShape 6" descr="data:image/jpeg;base64,/9j/4AAQSkZJRgABAQAAAQABAAD/2wCEAAkGBhQSERUUExQWFRUWFhwYGRYWFxsdHRoXGBoeHBwdIBodHCYeHRomGhoZIC8gJCcpLCwtFx4xNTAqNSgtLCkBCQoKDgwOGg8PGiwkHyQsKSkpLCkpLCksKSwsLCwsKSkpLCwsKSwpLCwpLCkpKSkpKSwpLC0pKSwpLCkpLCwpKf/AABEIAMgA/AMBIgACEQEDEQH/xAAcAAABBQEBAQAAAAAAAAAAAAAGAAMEBQcBAgj/xABMEAACAQIDBQUEBQgGCgEFAAABAgMAEQQSIQUGMUFRBxMiYXEygZGhFCNCUrFicoKSwdHh8BUzU5Pi8RYkQ0RUc6KjssI0CCVjg9L/xAAaAQEBAQEBAQEAAAAAAAAAAAAAAgEDBAUG/8QALREAAgIBAwIEBgEFAAAAAAAAAAECESEDEjFBUQQTMnEUQlJhkeHwIjOBsfH/2gAMAwEAAhEDEQA/ANxpV5e9ja1+V6psbtWdCV7oWyn6wEsAeXhsCdbXsedAXdNvOo4sB6kUIYvaEzNlMpCiwIXw+LKCRpqBrzNQ8KC7EFWJC2FrZc1+JJ1ueGptQy80H167QL/pG+CCKI2miJN0DDvI1/JDHxIOGUnS+htpUubtRwaPlfvlH3zC5W/TS5v7qGhfSoVh7Udmt/vcY8mDKfgyirTB72YOX+rxMDeki/voC2pUzFikb2WU+hB/Cnb0B2lSpUAqVcpXoDtKuXrtAKlXktbjTB2jF/aJ+sv76Ak0q8JKDwIPob16LWoDtKqfGb4YKK4kxUCkcjIt/gDeq+ftKwCpn+kBlvbwKzfIDX3UAUUqB5O2DAjgMQ35sD/ttTEna7Gf6rB4l/NgiD4lj+FAH9eXcAEk2A1JPIVmc3adjX/qcFGvnLMSR7go+Rrku3MVKuXEOjBiCURMqi2oHEsdep5UAbrvXhy1gxt97Kcv+XnVpDiFcXVgw6g3rM8I6hypJGZTYAc9CL+V6ceB0JaNmUjW6m3D+edCd2aNMpUJ7B2xiGDZiJbBSDaw19pSQLhh6fLWibCysy3Zch6XB+YoUPUqVKgFUfFTZRoLm2g9OZ8qfbhpxqqwsU0ZJkIlze0V0KkcAqniluV7g9b6AU8ewkhyoijvZCWb8pjxYnoBUuCQJI8CrdtMxtwW1wT66293rXdo47u5jLpYKEF+JJF7D32v+bbnULBYeeVs+qDQg8yDrz0NyAb8RQjqUG+14ZYZM2YD2jwvfRtPjXJcICLrwIv5a052hYYnCgG5Y3uedwf8qGtw9us3+rym5HsE+XKqQlgsMRstG9pBfraow2HGDbu1ykdBxojxqKqszkKqglmJsABxJNZXvHv08pMeHJSPhn+2/pzUemvpwrVCwpEneWPBRlgWJlve0XtA+Z4D3m9UEO9eIj1hllj1/tXt7hcDSpp3YGFgE+LHibSPD3sWbj4yNQo4kDXqQTarfc3dBJ0faG0GyYOLla3ekaZVA4ID4bLqT4RzNXsilZt2O7vbZ23jVvHipEhT2p5CiRqBxu5W7W6C9O7S32EPgO0sdjXHHuXWCK/QPlMjDzHxof3y34lxxCKO5wqaRYdNFAHAsBoW+Q5dSMWq9hlhdie1DFEZY/APypJpW/WkkI+QqBL2g49v94YeioPnlvVBXKzahZfYbf7aEZumLlHvBHwtar2Ptr2kEy54ybe2YwT624X+XlQLXKbEbYTyb/STRlMXDFiiTcSPmSQfpxkXHkRUPA43AE2nwcgB+1DiGzD3OCp+VUlqVNoNAwu4iTr3uyMcXZRcwSMYpl+BAPrYDzoYxs0mZocW2IikU2Yuztb85GN7c7qfcan7L3VeKBMdPiRgoy31L5XaVyPtIiEELb7RI08iLnWJEWPf+jtosgxgRWwuNQWEquuZAQbanmh0OtrNxl0aZ9jN2cVAgkjfvYiLh4iSLdcvG3mLivext8chAnjDr95AAw93A/Kp+ydozbKxTYXFgiMNr0W/CRDzQ8T+8Woo2/uFDilLx2jlIuHX2XvwzAaG/wB4a+tY0upN0SdmtFMgeIhlPMcj0I4g+RqxjwFZBFLidnYgjWORfaU6q68r8mU8j+BrWd2d5I8ZFmTwuujxnip/ap5H9oNS40Y7Jy4e38KiTzhDcg+QA59L8Bfzq1Z9DUPBx94/dm/iI8+dvjY8OdSbE97EhbMTLYGx0B1AuDrpz4ceVStsIRETfKoBuMoN78P3e+m+4dWyRsrWYhs5KE2NhY5SLX6kcuNM7UkkIKHQAXyEMXJQXbVVsVzAgGwHW1QjGsl5uZtZY4hE514hyfav1PLy8qLxQZsLd5niDHwXGhYX05HLcX08+fuor2fg+6jCZi1ubG5/yqi1ZJpUqVDRVA2lteOEam7clHE/uHnU+q3aOyBIDY2PQ6j99DGVWyJTOXd1Utc6WGikaWPHQi3mGp+dpIyUzWjUXJA4A6/C+l6h4XZ8qOVUFb8xyA46/C3rUfamPljkVEzyBgVd1FwjcE1PtrckMLHjpwpwSRttxPNDLGrZWK3UnkHAJPXhWR4SbuJw0TF8jW05kHjW2x4bvfG5t4QthY6ZRm4aAA8Dzv6UH72YMYHCyzxCEaWXMtmzMbAqeBsTe1tbVSVhgV2hb5nEkQR3WNLGT8qTofJeHmbnkKK+zns57oLiMQv1zaoh/wBmDwJ//If+n14DXY/u4mKxveS+JIbMFP25D7N+oHtHzy+dbVvpifo+BxEy+0sTZfzm8Kn9Yg11lKv6UZtMYx2HbbG2BBGT3KsUBH2YYz9Y/qxvb1Sl2o7w99OmBwwthsKRGiJrmlHhNgONvYHnmPOrfs1j+h7Ox+0LeNV7qMnqAPxd0H6NVnZ/hxh8LjdpsA8kC93Dm1tLJxfzIzL8W61fX2/2bXQrMJ2WY1yFPcRSMLiKWdVkN/yBcj31Q7e3dnwcvdYiMxva41BDL1DA2IvUafEOztKzMZCc+cnxF+Oa/G99a2Ht0hBwuDkb+szlb87NHmb5qKptppMYoyTY+72IxbFMPE0rKLkLbQE2ubkc6i4zBPFI8bjK6MVYXBsymxFxobEW0rYewLChUxkx6xpfyUMx/wDIVlX0eTF4lhGjSSTSMwVdSSxLftuSdBWXbaFFZalaj+bsaxiBA0mFWV75ITNZ2IFyFuuUkeRqH2fbvwvtQYbHpbR17tyVvKALKSCOWYix1IFLjyANIq73I3e+m46GA+wzZpP+WgzN8QMv6VaVhuyHZrzTxjGuzxAsY1ZLxLyzGxvbnw86q+wfAg43ESDURw5Q357jX3hDUykmm0aix7Qd3s+O+kY51h2fh0RIkBBeawDGONAdLtoSbWCjkLjMt6d4nxuLfEMMmYgIqn2ETRACOYAvfretN2ticFHtYri8+0cRJPkSMaxYaN2siZWNmkAIJA0HrqRntk2HhsLjUXDKseeLNJGnsq2YgED7NwOHlfnUR7MMuIXG3tmsrWO0MGtw3OWP/FYg9HAPBq89lG2+8jbDOfHEMyX5xk6j9Fre5h0oQ7PNvnB7RgkJsjN3Un5khAPwOVv0avd54P6L27nUWidxJbl3c1xIPc2f4CjXQx5Qcby7ox42PK/hYXySDih/ap5j9tY4PpGzcX92SM6j7LofxRh/IIrfBGx1JAHWgjtQwEMuHz5lE0XsljYuv2kHX7w8x51KfRkIusFttMRh0mj9lhwPFWGhU+YP76WyWdg7DjcKnW97fjWW7lbxGAvEdVcZlH5YH7V/8RWnYLaefBrJH4T7P5pBtUSwdIllBhXa2iksWFkDDKwPW1vnanNo46XBxkzXCnQaXvpwGntaAjXTLXrCZ8viKqQBltYEg68j/Goe0cQWheOV81lLZW450BK5Sb2N9LX1v51JnUPti43vsPFJ99FPvtr86nVA2FgzFhoozxWNQfzra/O9T60sVKlSoBV4llCi5P8AP7TXuqvbOy3lRgkhViLfwva4FAVe3sUG9t8iAcMxHE2uxHn+2o6bFyKSHckqcpCl7HkbcNOYNut6j7E2MqxSpIzFg47xH0sqC41N/CfFqNPFXrC7akxRaLIwTMcshOVXueFhqQAbDXW2oHLLJruSsPiQgCZQ1oxdhouYm2XQWv4dBra9ZR2y7ZLSRwX0W8j/AJx0UegGb3mtY2ZB3qxlkZWWy+EAKLGxB148/fWCb+YkTbUxFjdVl7sfmx+H8QT766QAX9ix7vFBSLFlPz1rSO1SS2zZB954x/1A/srMtwpMuKifTRvkdK0PthcjZ1x/ax/DWpjmRSA7ayd1u3Co/wBtPc+fjdv/AEWqLc3bMIgxOBxLd3DigCstriOVeBb8m4XX8nle4vN4zfd3AsOUtj/3R+IrN2NemKtP3BIwmxicYmHurEzrHdDmVruBdWHEWNaJ2/Y674WEfZV5D7yFX8GoV7OYA21MKD/aFveqMR8wKs+2hmbaYWxP1MYUczctw63YkUk7miawEnZ2fo+72Km4Fu/cH81Mi/NaZ7EtkxwYXEY+XS2ZAx+zHEoZyPVv/AUTtudINhDBKyRyGIZ2ckKpLiSS5AOntCoGBjw52BiYMFL3wiilRnAtmksWYgfdN7jytxri3d+5oPyF9tYjCY7CsizYd1EuHZ7MiLLnV1J4gqdfPSp/aVhMPgsb/STurTd2BBh7atOtwJX/ACEXKfMqNaDuyLYBmxoxB8MGFvI7k2Gaxyrf/qPkuvGqzejeJMdtUzvpAZY0F+UCMBc+ozMemarrNGF9tZX2dskKxP0vabF5mPtCEa5fVswv+e/SivsK2Z3WCnxD+ESyaE/chBF/TMX+FXvaLutgsVHHPi5jDHDc51YDMjWOXUG5NhbLr041RJ2iYQ7JxAjaKC0csWHw+YZ8gXIl1vfMTdvfz4mbtGlbjdhR4HCnaezAcY7lmOImOYxKxOZ1jCrc3uCzajoResjxmNeaRpJWZ3c3ZmNyTR52bdqA2ejYedGkgLFlKWLIT7QykgMp42uNb8b13bGN2AzmVIsYSTfuY7Rx3/S1UeSn0FWrXJhnZFaf2v8A1+E2ZivtSwWY9SURvxLfGq7buwsJLsobQw8DYVhP3XdmQurre2YFtb36fdb1qz7Rhl2NshTxyA/9pf3il20A+2RMJsFh3P2oYyfXIL/OqHae6mHkJLiR/LObD06Crfchb7NwgP8AYJ+H7qd2pgw6MrjwHkLi/qf2VxZzRgm18MuFxR7ts6KwdCp+zfhfqLFbjTStu2TgwIkAC38L2bgTcaHrxrPe0TAwuqSIACh7sgC3hPDToGuP0q0LZ+IY4aGZISyOENmGljyPXXlztWS4OqJWA2L9Iys3iRdbaLGp9LXJ9/S9etplC3gALx+K44DLwzHh08IB5eKkIJHzDPlRVDF9LsCeWulvIWpnEfUlcoPdsACxBsTe9s3AmwBt5CpRHUM9nbVEi3YZG5g8Pc3Aj51PBqswGzTZTJYnKLg6+LqeV6swK0tHaVKlQ0VcNdqLiMOxuVY300PDT0/jQFbtoRRt37NkOQpmUnxcwLDjbU0M4bE4hmJC/R0+y76yEdSDfKOgAHkTRVHhzmcDgugVh5Ag6jTxA2IvUDErYF5NEXU/z948BfyoiJEPCbVeObI0mZe6ZrlVBzqQ5vl0zZDfXXXWvnIT3lZzrclterG/7a+hNs4cf0bPLJ4XEMzqOGUsrDLrqbK2vnXzxhWtm06VUfSzQr3e2j9YhGhVr+VbPvthvpOx5CNSI1kH6BDH5A1gWxBc++1vWvpPdpM+CRXGhTIQeY4fMVKdMpcGZbMj+k7uYiMavhpC4HkGEn/iz/CswvWsblsMFtObBS/1c947HgWW5T3MhYe8Vnm9W77YLFSwNeytdCftRtqh+Gh8wa9UXloMa2FtY4XEQzqLmJw1uo4Ee9SR762Fe0OHGzRLgsL32K5PMgAgS/iYvqdOi8SRrrrhprUMJE+zTgsFCcuLxcsUmJccVjLi0QPIWzX9G61OorMLvt12kyYOKNWKiWUhwDbMioTY9RmK6eQrJd1t78Rs+QvAwsws6OLq4HC401GtiCDr0uKOu3raGbEYeEH2I2cjzkYAfJPnTe6HY7mjGI2g5hjtm7q4VrdXc+wPyePmOFTGlHJnUGd4u0rE4qHuAsWHhPtRwLlD+pvcjyHHneqHC7BxMv8AV4eZ/wA2Jz+ArbE3t2Hs/wAMAiLDnDEZG98hGv61RMV2+4Yf1eGmf84ov4FqpSfRAzH/AEG2m4UHCYkhfZDA2X0DGw91qei7LNpt/ujj854x+L0ay/8A1BH7OCH6U37o6hYjt+xJ9jDQL+czt+GWlz7GYKnCdie0X9pYYx+XKD8kDVf4fsdwuEUTbSxihBqUTwA+WYnO3ooBoY2j2wbSluBMsQPKJFB/WOY/OhHGY6SZ88rvI5+07Fj8Sb0qT5NwGW/u+KY8w4PBx93hoyFjW1s7nwKcvJRewHHUk8ate3CYI+Dwq69xBw9bIvyj+dVfY/u79Ix4mYfVYYd6xPDPrkHxu36Fe8PJ/S23s+pi7zN/+iH2f1rD9es4fsOhruzMF3GFhitqkSIfVVAPzFUO8u8yQjUE8rn2fjVv/pPBLJ3aSeLMVBytlZhxUPbKTodAdbG16Bt5NMQSIDiH4XNyq25ZADfzrkzmgf21jY51dUBLFC19RawzX89RRtuNs+RtlRu0pAZrKpaykBrKOGnPW9UGysVJLOsT4dUVrhiFOgIOgvw6Vcbgxy/QBHmIjaRlyMASQCMxVTyubWHEipfB1Q7tEz/V3WXI4zDukZ8w1s5YDUnjYk8RV9DtB8RCVZXRIxfLIhUMARZSM/iAHMjW3uqPicJ3cRkYPlQagtYgDiAp109AKlw4dGhlKSEgRM2awtoNRm5EaXuODAjQ3qUjMhTsXayYmFZYyCDobciOI/nkRU+gzsv2VLFhWeXTvn7wKeIBAAJ6XABt6UZ1qKFSpUq0CpUqj43EMikqjObHRSOPvIoDmLFwQGytbjexA5+lDs0QcKkbhUWzkqCQ2pBBX2nv1JuSfSmNoYwPHGWYZvH3hN1tkIDXU66Ajw+Y40O4/asqlJsNmCi5CsllZbkEHiFDa6X5DhUt0ZyP74bPkTZk7M2vcSKBmucpYEA2Fr5b31Nqw7BREqw53GlbhtrEibA4kK6lu5lZIwDdI2S5DZj7QdWX3Vl25uwDMk8sjCOKKxdzx4E5V8zb3XrpnbgYvJ53Z2U74gRi2b2vcNden+VfSWxP/jx/mDh6Vge7W1FjmZ0QhHsijna48RPM35ctK3nd5icPHe/s8659SugD9rm7hKrjIrh47ByOIAN0f9E6X9OlV21cKNu7PWeID6bhxldB9rmV9GtmXzuOtatiYFdWRgGVgQQeBBFiD7qxDbGz59hY4TQ3aBzYX4MnExP0YcQfK/UV2i7x1AIbtov03Dd5ognjzZuVnF79POtYh3bkTbGJ2jjLR4eG7RuxFm8AUEC9wFW/6RAFVe8G6sG14jjdnkCb/awGwLNbnyWTz9luvOs/2rtjFuvcYiWYiI27qQnwkdQdbjzvblV+owK9n7fgfE4na+KGfLIEwuH0uzhfCSOQVMpJ4AsTxtcO3o3uxGPkLTuSt/DGtwiei9fyjc1WEU2wq1FJksaNeDXpjXgmqsw7XkmkTXmjYPV6fwOBeaRIolLyOwVVHEk/ze/IC9etlbKlxMqxQRtJI3BV6cyTwCjmTYCtUw8GG3egLuVn2jKtlUcEB+Yj6toXtYWHCHLsEhnezEpsfZq7OhYHEzjNO68lYWY+VwMi/kgnnVz2Q7qnD4czuv1mIAIB4rENVHkWJzH9HpQTubu3LtLEti8VmdM+Y3Gsrj7IHAIOfLQKOdtU23t4YKIkkGZh9XFp4fymtyH8BzI4zmoLJ109KerJQgssppdymgkAMqdyGXx+LP3aGMqgW2VXBhQGUHUX8N7WZx20YYQzpIoPIXFzV/vNijnhIF88ZNrX1uD/AO1ZXvUjxzligW+guAQR59D61DlZzcaZe7vb1GebLIwiv/Vk8C/mfwFEGyY0TCLDcSTrKwcglQJCbkX52HLQa6VnUWJKkSCJGT7SA6e7mp6Vd7C2s67QxEaXyse8ysNVJC/MZ7H0rOUysUHjZHy55Y2DHKqhVF2PEDMQtwLm9+R4nSnBgYoGEqs3doyh0U3UmzKCLHobFdQQB0FQZIpJIsndmQBhbMqMoI55tddNLW4njUn6FI6JG5CLnvz8TnmeptoAKIjgNcFjUlXNGwYeXL1HL31JoZ2TusFs5Z0PGwNjbz/dRKorSkdpUqVDRUqVRNo4/ulvYm/OxIHmbA2/bQFVvZgIGj7yYWyHNmHHoSSB7I0JPK1QEwChVT6xUyjLd3GvRRrm63I86h7W3sgfBz94HuQ0bHLbNZrZR0zAH01veh7BTzO/fH+tuGtx7qFdQgHIuQqgdMxPM1zbybVk/H7HSPDTASFlaNhnZvEobU2sAToPfblc1jOA2jJ3bRA3UvmZTwJsOOvGt121imxGHjXKGkkX62+hVHzK2UH2T4T6cfOsO2TlLyIDcqNGHPkSPlVp0mTQQ7pbZjhmUuiMF4Br2Fxp8K3/AGHiO8gje1sy3t5cvlXzfs7ZhknSOOxLMqkc/Ef86+l8BhRFGkY4IoUe4WrEX0H70Mb5bUwqxGLEjvA4/qhxPQ3+zY8G0PSr3amMEUTyHgilvgKx7GnvGzyF2mmGdctrAkkKDfUg5SLC1hbjwrjrarh6eT6HgPCR15XP0rt1/nUhbHaPCTCXD98pHWZbFfusBGAw9ast4tuLjbGfDQlhwcZw1umZWBI8jXPoaRRLnRmkcSiwHsvGxUC+a2lgSMpuDy0rzvO576+UKMiFSqAAju1PSxH+VeSWrq1bkff0/C+ElNRjp9832KuLYsJWRhh4rRqGYM017MQAQO819oa+dRzhoOWGg/VY/i5owxc0hlxLjxA4VCjZVIv9UbgWsSCGOv3T0rk/hLNGEEzdxKcziO47rx2IZRpLqy392lU5aj+dnKMdBc6Uc1/jjn8ggMND/wAPB/d/xrhwsP8Aw0H90P31Z7OmPfuwEZuHuubIpDcQjaZWt7Jq3OJADmJ1eUSo7GWUAmMRqACwZVcI11Yag8bGuUZ6jV72ejU09CDryo8dv0Cn0KHj9Ggt/wAv+Nc+iwf8Nh/7v/FRfBjbjDq0yZDDOjr3ihRfPkBBboVyg8NOGtNQ+NIQ8ghIMIBDoyNZTYhSTkkXg32STc1d6nSbOVaHXRj/ABtdvsVuw94JMKrLhooYx7T5YRwFtWN72F+Z0qDjwkkheXD4aR5AHLeNic3UiXQ+XKib6RaMWkRZDhpYyO/Vmzq4dAz31bLm14ch0qFM31S2KrK+GRQQyrqszF1zXADFMp1IuL1VzXzMhQ0JP+0ua/Y7BvRjnjCQIERVsohhAAVRwBNxppoNaibSnS7xgNIZbMjt4mYSqChLHW4vb3acTT2J2nGCtpBmjnhk8IJDMsYWVgRp7Qvfn4uutruzsVZZhiSCIImYoz38fiJQBeSpfkbE286K5Yu2G4aK3uG1fbFvp7/9L3bSIrwZ2t3a2/DlxPCqvfzGwTYMxx+KXRhkU8eOt+oPnRPgMEJ3Mjrccgfl/PnV19DS3sLwtwHCvekflW7Z8z4CZUkVmWyg3tRDumscu1MUSc143ZdSL6KTw6AE252NMb97LWCeWMcVe66HUNqPx+Rpnstx+baLjLrIjrcC9uAJ+ANE+Q1Ro2J2qQO4Dxq+RdVRrJpdV8IzEdSLAcALmo+7+FxLN9bJlRSrBo9UkLkBMrNmZlsbknXloeE7D7MMjRpKga6jK2UCyi9zdW9noBr18r7G91h1By2SLxkD7TkkKPUszN86JE8lxhcUGA1GawJA8+Y8qkg0Bbr4aSV3cDLmFrm47uzafpEfZFrDiRcXOolsALk25nnWoHulSpVoFXCK7UbFYwJobC/AnzNuA1OpoAP3s3IizfSEutmztFfwO3IhdbNfU20NuFUGAnnwk5ZpQkWIXxSqoK3A0ytqc4ueNidedqKt6McWwsjRsSUkVbi4ucwDAAG9tQL8z7qFp9k4iXDLHI95HlzhJDfIkakgHiQ7Zr2PJajBtMf27LmgleGRpSYiveu2YlSdVAsoFxck+nUmsJwl0fS4Oq6cen419G4IRrA2ZAqKWGot4UOUaG32VFfPm2cV/rcsijLeUuo6AtmHyIrpFYMYY7jxLh8XFJJcEMG/n419B4fGK4BUgg1824FjI4INwbEdf5/dWwbp4N5IB4yL8udr9b3qEmJNIudt4kTrLhlIzNGwFj9q1wPlWYQyq6rDKkhZWKp3ds3iOsZDD717HiCTxrQ/9DLSB0chgb5vMVJm3VT6THiTYSKbvlHhc2IBI5N5+VcdXRc2mj6XgPGx0YyjNPuvf9lGu6cjZu+xHdd4BeKO7aAZRmYnxNYatbXzpHcbCgeKeU2H5P8A/NSd4tvLh3lLqTlGbQcVy6WPXlQbtLfU3yGNkY20BB4uFtmUW53ubdK3yIvoc/j9demVe1F3NsXZiHxNO3oR+4Uz9F2WOCYg/pf4qCJ94GYjw+3YpdtLMSPFpodOGvS9RJN42W5AWwA0zX1K5tNNV5X9aeTH6UZ8Z4h8zZoTR7M/sZz+n/jrx3mzP+Hn/X/x0CHexgyghDfib3AHAcNOJ+VSsNviwIDxwm7sut7ALpf2h8KLRXZGfF6/1v8ALDB32YP93n/vP8Vc/wDtv/Dz/wB5/iodfeKLNJmiUhAbKHYOSEzXANxk5HpYm/KmjtMEgAAkvkVlJKF/AbXI0GRnJ/5Z608pdkPi9f65flhIRs3+xxH94P309Bs/Zr8ExCk9XHKgf+lyVuApYsRlFzYAOTwJP2OnPyqRDvMQCAq+HLYlvvZOJtw8fIcq3yV2Q+M1/rf5D9Nl4CEZxA8pHKRrj4Xt8RUfau8MkpChfqwR4FFhpwqu2ftfvoQbWOYqbG4uGI0PMaXBtVjBkJF9bcbGx/D51Sio4SOGpramo7m2/cNtj7QvGihMpy+64HWnMSz99AubS5ZzwzeEi1vU3t6UPYzehcJEpINz7OZT8Dw8taB94O0WPFkrJE0YAOVkdgwPwt/CqRzaLftjwRzrMhU5Im7xftAA3ViOOXlflp1oE7KILYiSW2ZkQadRI1n/AOm495qu3i3mmaAQvKZlv4Wk8TBeNgzDOvIGx1qR2Yzj6RKOAePL5XBuf59arFNmXZrkWOTClHUGQMRfLlLLGCwJA0Zl8C3IB4XNdxuMlxKkPGY4luxDG5bSw6HidOhPOo2zJEgvm0ewIKqrFixJCi3AeXmdKlRbOlIaWUlc1iE9OFx5X4e+sRLdBNu7iYu6SOM2KjVW9q/Mn7xJuSfOrYGgrD4VvaAJPEW4/wAPXSiTYLYjuv8AWQivc2Cm/h5ZjwzW420rRF2WVKlSoUKmp4FcZWAI6GnajzY1VNidbE/Dj7/LyPSgKDFYD6OfqgHdvZHQlr3tw53J4eEeVV+15XjdSigobL3n9nKCcpbS5WS4W54H30xgt4mO0piULgKqKF1KKwDEWHtC+t6lbU2pEjNo6g6FWQOrA8iA17Viox2Qt+9oscLoLF018i1r/MW+NYVt3Z5TK9730J8xw+V/hW1b3uPosmW1lIXThcGx1PHUHXnWZ45RJGUI1bh68jWXUkX8uSb2XETSfRmIB1ZPMfaHmRxA9a3bZWyBEtrk6cSf2V8z4OGXCzi945Y2BB4WI1BHkR8a+hNzN+IsbFqwWZB40v8A9S9VPy4evonClaOCabyM79b0y4IwLCsZMzFbyX0IKgcCPvfKoh32mixE2ExCRiZYGkieO5RyqFrFW1HA8+R8jQ5237ZXLhihGaOVtb8wAR7rj5VEbEgTPippjPNJE0anKEVVZcuii/Ike88zUboKKsqm3gud3NpTbRhGInkwqRBykkfc3ZkUC65i9tQ3Q8azvaTu2NxMMBjSOF3KARJ7KuCASRci9jc34VTbAxgEZzSumVwQolKg6DXLex4a0ofrMbKHZ1Dhr5DYkEKbc9D08hWSmraKjChubazNhSwAVjKAxCLZhlLC+nG5+VTJUfD4iAO2cSqpIIW4DG2hA4cxUvenARRYFViFl74E31JJVhcn3CrTdvZ0AEOIKmSTIpvKxcezbQHQDiB05Vz82O2y9rugbwGHMhnLTOqxuBbPYkMW5c7ZfnXvaAP0mCMue7cLcqQDYki9+unGrDdHauCh2hiBjY0eB2dQGQvkOckECxPD8Ksd/dz4vpmG+iAtDPCrgG9gpLcDbQZbGx4V1azZJR7GmczyoGMiISBIeNg1hrzuNfdTe7W8UiuVYlh7aBvs+YHK4N/dUjYWIbDriIZFN1R3Q5dG8J525izD3ioe2sC8Aw0qqQRGsbD8sLpe3UN8q58to3sy02VvtMccSzAxtmAQjwaCwawHG4Ov5R61yDbTS4nFB7MuWTIthZfELZdOQ4A3qj2hEIJcORc2Rc1/vBiD+Ip3Zx/1nEXuDlfQdbj5Vft2JtFzuRjZJ5kwztZpCCjNpcW4dOFyvw6VoGyt1pppsUoxLRHD4iw8CvdTGpA15Xvr51mWFgL4aGRLiSNdCDqQpJt6jiPPTnWvdkm2WxUeKme2d5EzW5kRBb25XtemHlF5SKzdXd6baCF58SciS5TEI0swsCRmFiOPyrzvN2QMbPhipIBzKxy36W5DT99EXZa31E//ADz/AOK1V9r+93d4dsLCxErjxlT7CdL9WGluhPUUcbYZg21GOcg/ZJHlpzo87PcKsaZreM6kHoeHyoW3bjQy551zxR6lb2zN9lb9L6m3IW50Q7Gx0hxC92L5jZltYEE+mluvlUzdYMiabuvhlbEO9wjIoACgZiSM1x94cbixohm2wDAXMZ8Q8BItmZjYe17OpB16npQ3g9hyKc6hWLkDNf2QOHpax153p3+n+9lliteCOMguACWb71wdLtb5a1KZjRfbplD3nAPmGa1+gOgvotzwGgN7caIqAt2cUWBGuZF1bq5u3Kx9kW06c6It394DiFH1Tr1Y2y/HQm9jwFamC7pUqVaBVWbT2OJNUOVwb87HqCPf7Q1BsfI2dV+1Nsxwo7NrkUswXiABe56aa+6gAR9l4mSaVIkMPeP9bJJpoosqA8xls3hvfMb8LVbYzYK9yqpKpdMvjIJQkE+FrNzN9eXppXrbsUrT4TERyAqV+sF7xMmjE66ABS1m8vdULFbztNOBA3dxgqUGZU7zU5i1wSRoAFXXjfjU8GNFfvBhR9AkCnRCb28jY6dL0Mbkbv8A0mYtIbRx2vy1PT8fdRbvFjrwzLa2YNpcniABqdTqR8fKq8iPBwiJWbvNCwtbXqfn5Ctxe5kybpRQ12m7MjxCoEyiSNQEkvqVH2HHS+oPK586x9sRJDLe7JIh94P7vka0vbGIJHeqr91wDtY3+HDXyoW2ng1nW5BzDgwHD1PMeVZHWknT4LUFRH/p9MWAk6jMDfiQpPUdD5VPE2q9NAPQUHYzAvGfENORHA/x8qlbP26yFc/iUH3j3/sNTPTtXEtOuQpOzIShIiQG/wB0V4WBRaTKLkam2vTjXrAbRR1HdnMeLfkm/TjzNSsPhCdLafv5V5nu4Z0wQ8HtNp++RMN3ncqZGu49lCQxsUIJ5jUcDxpvCbwAQGQKbDQL+VpYaeoqJg8a+Gx88YlaGOYtDK6qCe6cgmwbS4vf40U4zdhUMGzsMnezLK87szqmdFVchz2IC3K2AHAe+vZ5caSPO5tDe7+2nxGz5QiRNLBKHIkJAEb+HNcakBwtxoPFc1N2HvzPi1kwMkUVlIAZ5ZFKG+WwOrEZtBmOhZQbjgM4dX2btCRZVVVlicZUcOuWQGylgBcBha1hbSmoyF2hi8wIRg4Po1tfnf8AnTo0kiIvJPxO8mJw3dpJHC/eCy3L3Fmyi5BFj8tK5tHbWIhkQPGitI+QhGYgjTmeJ8X4V67QY43fAth/FGYwq+LM2YMoOYEXDE/wrzvgCpwjd2VAlPHmwZL+luFRtWMF7iRiNovDi/o0ESvJa4d2AOq5ja4yjTn5aVd7qbLV5GeeWJZmBAiDZjfqWtl4crnzoU3nw8o2qoVsskix5TYad4uXgfeNfOta2xsTCYTAomJljz+yJWQKXa+nhQchzt61qjgltA1t3YSQQghkBzWAB/dwq27Nd5IY80DBI8xzBtAGYCxueZoJ2/uzkwmHxXeELJI6tnYABFJykc7nKfiKBMVtd2PhJArNucGxlg+hd899YsDG0WFEZnbWyAWS/wBprcW6D46VkmzNnYnaGIyRHPI5LOZOAHNmbp+JIAoSwWNcNob9b/tr6F3GOEiwoEDgzSAMWJW8jgXy6GwA1AQ2OvW5ro3SLTKjG9n+FTDd3Ac00a3eO4LM3M28+g0tQbsfE93PkCE5jbjYq1ra35Vsi7WE1gmVZBqweNri3pag3fLZ6u4mwfdtMLmRAwOdVHHITmDC2psPlXJp8mKVYJy4l8ixpci4zZCQehF7aatbS/GpOzccmDuCn1styUynM2TiSFDZUF9F1JuSbVVbB2uZ8PdbrpnyxnUMCASdeA0Puq4wOMimT6OIpQI5M3fFl+rcahib6sdfAL+HjoayIlZCj2m+IxaJEv1RcCRlQhbBQRYnUZbMDwuWPLhocEIVQqiwFBO1dp91h3aJBZFLd4NLSE2BA8yeHQ3563WI3h+j5O9u6sBlKi76i/sj2ufCqMQQUqYweMWVA6hgDwzKVPwOtP0NG5osylbkXBF1NiL9DyPnQFvdsM4fZzQxFnaSUDMfafO/2j97WxbS6jpetAvVBvhvBFhsO2e7FvAEXjmbh5Drr5UMasAd127p5ME6y4qMAEmFmypKx1VfEFKjXU2FwbU9gcDEJ8ozDK9vFl0cAkB1JNm0NmU2PDQ6UTxbEARO7gUJ7QIexueLXFjf33qp2thcLDZVKLObk927NYHQ573FvnesZisH9sbRVsP5y4gKv/LRs3/qR8Ko9o4lmLyPdUsTqNWPQA8r2F6c2xnUFIszmNWAK/Yzam2ujEW1H5XWoGGwffwMxUhwovxs3QgenSokrLQV7tY3/U4++H1YZpSeWVWVbW53uRaqifeK6FFREU8VHDyt0Iqox+KljVICGy2GUcmIudOupOnnVU+0raZW/VPHpwqZuTxER01dyLmSVWBVgCDodOIqk3g3dg8LYdip7vxI1zdxxsfsrbXW49KlbNSadgsUZNzbMdFHmTV3h90JSXD5RpYNnHHQ8LcLXFTpxlFlyp8GcrgJlOZVY2ucyXNgOJuOHvon3f7UMRhgFaOGZcwJ7xBmNuWcfiQTR9szdFo8O4Rc7urqxANiG9kAgXFiATbiadk7MEmVS+GN9SzBcrMWN+oOnL0r0KRDiAW8G+eDxsskj4VoZJMt5EbOQV0vYlQQVAUr779YuL2xE8cNmLyRDuw2QhjEDdAePs3YcTpl6Voidh+HYn6uZSesgsKiYrsKC+wZb9bqw+Ayn51tpk7aAnGHDNMhOILpYDO6HMrcb2I1W/TWiSffHDzqgkkRWCtG9tAyHxXXQ6Z1BsQCCxHnVzJ2RxmEI6SBx/tUvc+qm4qtm7FLjwyyDXi0d7j3WsfjWpoxwsodlzwJisySRMsbFkaZgAArXUm17629kH5aWO9O+74gL3yYCTIxK93nLBjbxA38hx6cKstmdioR80skjr91Yyt/0iTb3D4UQz9neFP+7t/3P31idGuNmW4PeTDnFfSMbE+JNtVNrMbaXvpYdLVX7xbzfSJSYoxBEpPdxA3CA6njpcnxHzNbBH2UwSH/AOMRb70jqD871Pw/Y/Aq5hHCrg3AKFx+s5Jv5gVW7FGbEjHNj7Dxe0CCWYoAbPKzZRqScvvJ4DnTW0ty5sO1pAWF9CgJBHXNbT041tr7vYmMn6rMOqMug/NuCAOgBrxLh3ykMjL6qbfhap3tlbVRh8sOQWylSDYi2t6IN3dnd46qZDE5ViCDa7Kt1vb368redXO1uz2WQqyOgufGGuLEX1Fr348NKtZd0448K0MRBlNj3rGx7zkb6kDiLDkT1rCHFnd399DIUixRCYhbNFKTYS62ytwGbQjMdDztxrR8TA7REooR7eywuGPmARf41h82xjdVnKpJcIgOoBJJLMeeuluGvOrKPfLH4cmFpDmjIvG1mIAtYo3Extw46Xte1URT6hFuvsGSPETK6AKrE5QWI8am1rHNa4vbjVzHic+XKG45LyWtcmwVRa+YkajXQH3+9ib1JiMRbK0eIKZZo3XL4hYqdb30zWPlXqLEK2JDswJiD5FLeyx0ZgCLZ7eG5OmvWoqjrdqyVt7ZBGDKcWdgzFjYZVYE8eHhHPnxNWuyYFmCShlYIbKVsw5311F9QNDplt1qhfDJi5JIZp5iXACxui2VVIbW3ha5HkbDyvVvseXuIVVAHBLNYWXQtayjhfhcdSa0LIRAV2q/Cbbik0BIPQg/jw996sKGlftjDOyEoSSPsXtnAN7X5E8PkayjZm2zLPh4DGx7mZpLA2LsGOrXGlra34AGtnNZ5vTupOu0ExeEgWRXQrMmYLc5h1I4jjbpWAsbGSYmWIzArZEjsVQA2IYEgA3PE2Oh0oP3vaLCrmaMpLYgrlAVjcZAttCoA48TrRxgt5zGMkuEkgygWAUZT6EeHTyJNZjvhhcRj8XHCl5WdcxKA5VEhJvr7KrHlGvTrSQiuo7sTDuGhcJ3ksg8Vzq2ext0uL3B8iOdW2P3bxGGkJjgcxya5QubI+l9Vv4W426jzo73Y3VXDqHcBpbZQR9leg8+pohtSi3LODG02JisQoEmFIKm40uD1Bvqp/KHSinZu40h8TlIyQL28TcLa8r++jylShvYP4XcuFbZizW88o+A1+dWqbJhHCJP1R+6pdKlE2zgW1dtSpVphy1K1dpUBy1dpUqAVKlSoDlq7SpUAq5au0qAbmw6sCGAIPI1S4/dONh9WSh+I+etX1KgMv3o3BlmXhlf76AsrAdRof551AGxpHhVZin0iL+rlGvpmBF8pGjAixHnWv1GxOz45PbRWPUjX48aAwIbVngxCvIqpLHYqqrxA4i/NCLi17cOFFX05ZVM8BPHOpJBIDC5B8xwo127uRHOhUWykaqwvr1B4g0A7G3ZxODneLEIRDIthJGCykjhqOBK30NrnhWSyYlWAxjkz4eMqSC8RKswuudgQ2g1Ki50OlwOtTXij7qNibIgu3C+WMBr2F9SVGl/t2qswOzcS0aIsQCKtgzMwFgdNGGbhroCNassFuexkV8RIHCHMsSAhMwN1LE6va9wLBb62JrfsZ1JG7+73dWZ2ZgLGONtRHpqddc5vryHLiav7V2lQoVKlSoDhFNx4dVJIABPEgAX9aVKgHaVKlQCpUqVAKlSpUAqVKlQCpUqVAKlSpUAqVKlQCpUqVAKlSpUAqVKlQCpUqVAKuEUqVAdpUqVAKlSpUB//9k="/>
          <p:cNvSpPr>
            <a:spLocks noChangeAspect="1" noChangeArrowheads="1"/>
          </p:cNvSpPr>
          <p:nvPr/>
        </p:nvSpPr>
        <p:spPr bwMode="auto">
          <a:xfrm>
            <a:off x="63500" y="-711200"/>
            <a:ext cx="1857375" cy="14668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0248" name="Picture 8" descr="http://smcdn.candyfavorites.com/media/catalog/product/cache/1/image/9df78eab33525d08d6e5fb8d27136e95/y/o/york-peppermint-patty-pillow.jpg_1.jpg"/>
          <p:cNvPicPr>
            <a:picLocks noChangeAspect="1" noChangeArrowheads="1"/>
          </p:cNvPicPr>
          <p:nvPr/>
        </p:nvPicPr>
        <p:blipFill>
          <a:blip r:embed="rId4" cstate="print"/>
          <a:srcRect/>
          <a:stretch>
            <a:fillRect/>
          </a:stretch>
        </p:blipFill>
        <p:spPr bwMode="auto">
          <a:xfrm rot="1259462">
            <a:off x="3780035" y="3556118"/>
            <a:ext cx="1828800" cy="1447800"/>
          </a:xfrm>
          <a:prstGeom prst="rect">
            <a:avLst/>
          </a:prstGeom>
          <a:noFill/>
        </p:spPr>
      </p:pic>
      <p:sp>
        <p:nvSpPr>
          <p:cNvPr id="14" name="TextBox 13"/>
          <p:cNvSpPr txBox="1"/>
          <p:nvPr/>
        </p:nvSpPr>
        <p:spPr>
          <a:xfrm rot="1067231">
            <a:off x="9312309" y="3235929"/>
            <a:ext cx="1371600" cy="3170099"/>
          </a:xfrm>
          <a:prstGeom prst="rect">
            <a:avLst/>
          </a:prstGeom>
          <a:noFill/>
        </p:spPr>
        <p:txBody>
          <a:bodyPr wrap="square" rtlCol="0">
            <a:spAutoFit/>
          </a:bodyPr>
          <a:lstStyle/>
          <a:p>
            <a:r>
              <a:rPr lang="en-US" sz="20000" dirty="0" smtClean="0">
                <a:solidFill>
                  <a:srgbClr val="FF0000"/>
                </a:solidFill>
              </a:rPr>
              <a:t>X</a:t>
            </a:r>
            <a:endParaRPr lang="en-US" sz="20000" dirty="0">
              <a:solidFill>
                <a:srgbClr val="FF0000"/>
              </a:solidFill>
            </a:endParaRPr>
          </a:p>
        </p:txBody>
      </p:sp>
      <p:pic>
        <p:nvPicPr>
          <p:cNvPr id="15" name="beep-5.mp3">
            <a:hlinkClick r:id="" action="ppaction://media"/>
          </p:cNvPr>
          <p:cNvPicPr>
            <a:picLocks noRot="1" noChangeAspect="1"/>
          </p:cNvPicPr>
          <p:nvPr>
            <a:audioFile r:link="rId1"/>
          </p:nvPr>
        </p:nvPicPr>
        <p:blipFill>
          <a:blip r:embed="rId5" cstate="print"/>
          <a:stretch>
            <a:fillRect/>
          </a:stretch>
        </p:blipFill>
        <p:spPr>
          <a:xfrm>
            <a:off x="9067800" y="7010400"/>
            <a:ext cx="76200" cy="76200"/>
          </a:xfrm>
          <a:prstGeom prst="rect">
            <a:avLst/>
          </a:prstGeom>
        </p:spPr>
      </p:pic>
      <p:pic>
        <p:nvPicPr>
          <p:cNvPr id="16" name="beep-5.mp3">
            <a:hlinkClick r:id="" action="ppaction://media"/>
          </p:cNvPr>
          <p:cNvPicPr>
            <a:picLocks noRot="1" noChangeAspect="1"/>
          </p:cNvPicPr>
          <p:nvPr>
            <a:audioFile r:link="rId1"/>
          </p:nvPr>
        </p:nvPicPr>
        <p:blipFill>
          <a:blip r:embed="rId6" cstate="print"/>
          <a:stretch>
            <a:fillRect/>
          </a:stretch>
        </p:blipFill>
        <p:spPr>
          <a:xfrm>
            <a:off x="8153400" y="7162800"/>
            <a:ext cx="76200" cy="76200"/>
          </a:xfrm>
          <a:prstGeom prst="rect">
            <a:avLst/>
          </a:prstGeom>
        </p:spPr>
      </p:pic>
      <p:pic>
        <p:nvPicPr>
          <p:cNvPr id="17" name="beep-5.mp3">
            <a:hlinkClick r:id="" action="ppaction://media"/>
          </p:cNvPr>
          <p:cNvPicPr>
            <a:picLocks noRot="1" noChangeAspect="1"/>
          </p:cNvPicPr>
          <p:nvPr>
            <a:audioFile r:link="rId1"/>
          </p:nvPr>
        </p:nvPicPr>
        <p:blipFill>
          <a:blip r:embed="rId7" cstate="print"/>
          <a:stretch>
            <a:fillRect/>
          </a:stretch>
        </p:blipFill>
        <p:spPr>
          <a:xfrm>
            <a:off x="6858000" y="7315200"/>
            <a:ext cx="76200" cy="76200"/>
          </a:xfrm>
          <a:prstGeom prst="rect">
            <a:avLst/>
          </a:prstGeom>
        </p:spPr>
      </p:pic>
      <p:pic>
        <p:nvPicPr>
          <p:cNvPr id="18" name="beep-5.mp3">
            <a:hlinkClick r:id="" action="ppaction://media"/>
          </p:cNvPr>
          <p:cNvPicPr>
            <a:picLocks noRot="1" noChangeAspect="1"/>
          </p:cNvPicPr>
          <p:nvPr>
            <a:audioFile r:link="rId1"/>
          </p:nvPr>
        </p:nvPicPr>
        <p:blipFill>
          <a:blip r:embed="rId7" cstate="print"/>
          <a:stretch>
            <a:fillRect/>
          </a:stretch>
        </p:blipFill>
        <p:spPr>
          <a:xfrm>
            <a:off x="7772400" y="7239000"/>
            <a:ext cx="76200" cy="76200"/>
          </a:xfrm>
          <a:prstGeom prst="rect">
            <a:avLst/>
          </a:prstGeom>
        </p:spPr>
      </p:pic>
      <p:sp>
        <p:nvSpPr>
          <p:cNvPr id="2" name="AutoShape 2" descr="data:image/jpeg;base64,/9j/4AAQSkZJRgABAQAAAQABAAD/2wCEAAkGBhQSERUUEBQVFRUWGRgXGBgWGBUVFxYUFxQbFxcYFRcYHCYeFx0jGhgVHy8hJCgpLCwsFh4xNTAqNSYrLCkBCQoKDgwOGg8PGi8kHyQsLCwpLSwsLDAsLCksLy8sLCwsLCwuLCwsLCwsLCwsLCksLCksLCwsLCwsKSwpLCksLP/AABEIALABHwMBIgACEQEDEQH/xAAcAAABBQEBAQAAAAAAAAAAAAAHAAMEBQYCAQj/xABMEAACAQIDAwgFCAcGBQQDAAABAgMAEQQSIQUxQQYHEyJRYXGRFzKBodIjQlNUcqKx0RQkUmJzksFjgoOjsrMlM8Lh8BUWNPFDRHT/xAAbAQACAwEBAQAAAAAAAAAAAAAEBQABAwIGB//EADQRAAEDAgQCCAYCAwEBAAAAAAEAAgMEERIhMVEFQRQVIjIzcYGhE2GRwdHwI7FCUvHhJP/aAAwDAQACEQMRAD8AONKmsViBGjO25VLG2+yi5t5Vjxzr4XLmyT2yl/VTcGy/t9taMie/ui6zfKxneNltao9p8tcHh3ySzqGG9Rmcj7QUG3trDcsOdk5eiwaMrMLNI9gyZrW6MAnWxOp3dlDvEHU/+XNH09AX5yZICprhHYMzujh6TNn/AE/+XL8Ne+kvAfT/AOXL8NBSHZbuuZQSOJtoLLm1N9NO3sNejZb3UAElhdQBckHcQN9YnoINi8/vombeH8UcARGPqPyjV6S8B9P/AJcvw156TNn/AE/+XL8NBttgSAXuptc2DIW0FzoG1sNSN4qJ+i9/u/71V6H/AHP76LpnDeKv7sYPqPyjf6TNn/T/AOXL8NL0mbP+n/y5fhoEuwDWBvbf3Hsr2j46CGRoc0mx/dklnq54JDG8C415/wBFHb0mbP8Ap/8ALl+Gl6S8B9P/AJcvw0CaVadWRblY9ZS7BHb0lYD6f7kvw0vSTgPp/uS/DQJpVOrItyq6yl2CO3pKwH0/3JfhpeknAfT/AHJfhoFWpWqdWRblTrKXYI6+knAfT/cl+Gl6SsB9P9yX4aBVeVOrItyp1lLsEdvSVgPp/uS/DS9JOA+n+5L8NAmlep1ZFuVOspdgjt6SsB9P9yX4aXpKwH0/3JfhoE3pXqdWxblTrKXYI7ekrAfT/cl+Gl6SsB9P/ly/DQKPfpw101O4VwsgO5hvI377b7dw4ndWLqOmbq/3C2bV1LtGexR49JOA+n+5L8NL0k4D6f7kvw0CVa4uCDfdYjUdo7u+lXbaCB3ddf1C4dXTt7zbehR29JWA+n+5L8NL0lYD6f8Ay5fhoOcndhvi8QkKaZtWb9lB6zf+cSK3XLLkJhIMGzw5lkjANyxbOLgHMDoDx0tWMlNTxvDCTc+S2jqaiRheALBan0k4D6f7kvw0vSTgPp/uS/DQJvXuaierItyhuspdgjsOcjAfT/cl+Gu05xMCTbpx7UkA8ytAbPXaS1XVkW5VdZTbBfSmExiSoHiZXU7mUgg+0U9QF5LcrHwMocAtG1xIgNswykgi+gYEDXsuONEOPnawjWsk+pK+qm8Lm/b7KXTUUkbrNFwmUFayRl3ZFbelVJyZ5WRY5WMIcBct84A9YsBaxP7Jq7oNzS02KMa4OFwq/lA9sLOeyKQ/5ZoELF8l/gfjiLUcuVL2wWJP9jJ/oIoHh/kj/BQec96bcO7rvNJ+JntN8lW7cX9YI+zXmIGtd7dN8U32v+o15iKcN0SqQ91XewMRlUjqtfejDqsoFy0zW9Rd4A1za8BeZhYDiHfoyVizDO7EB5bt6pbQDS9l0AA40xsTZTSxALYBjdyWVfk0y2FydAXOp1tZSastp7RsP0bCXAj0aQlQFT7Q77XbS5XQXuT4KTvG+5X2ZjgQBH3rC55AWGZ+3/E3iMcqXjSxEQJbKZMilHcRqqv88llBbjc77E1icXiz6ib+J7O4d/4VK2rtMW6GA6A3Z9xZt1+6wJAHC5O86QEQKKb8P4eZCJJRlyC85xjjgpWupqU9o94/vPfbzXscQUV6GJ3bu38q8RL6tu4Dt7z3U5XpwOQXz1xzudV4BXQWulSnVSulkXJsJXQjp4JXQjqLMvTPR0ujqR0dLo6i5xqN0dcmOpZjrgx1FYeopSuchp7GOI43dvm2043Y9Xw3HyqvaZ5WcQlQqTI6SHRCqA2APE363hfspdU17Iuy3M+yb0tC+btOyHunmnW6qDctIIwdy5tC3W42BHtNMYfEPMYzGpykymyj6NeoGbj1rXvvvTWzMTh2nEah3+ULq1hkDm1yFB0XQam+6rfZe01AaHEyRh72VVsoC5txIspNuztpHLVSy94p7FSxRDshVa7NcjUoGEL3zut+nkYgk678undapUOwQ7WV48t4V0axMSKekUAftNY+Jq5bZ0R9ZV3Xtlv779n4VVx7Hw2HxBldnQfNuuWMHdobknw091DIlQX2LIIy7ISWUuw7XMuSKPTgB1iB2eXMmKeMhWuxuVA0GYocrEaWjjBBG65tratLsfY94WeLFZyXJDLaym+g3m3baqLF7TyuYMagBICiVBa8eYuVIvoGNrkVYJabhU4BwsVueajlHhYnlLkiRwqKxHU01Khj2m3C2grzl3yt6cmGI3UHrtwYg+qO4HeeNvMbYpWhfRtRZbqAzMRYssQ3LGu7MN9vK9wswnTMBZhoRp5EjjR1LM0zB02ex+aAqoXNhLYfUfJMUq6Za5r0y8ylWw5DcgjjbyzMyQg2BW2Z2G8KToAOJ9nbbKYPCmSRI19Z2VR4sQB+NGram0odn4dIwwVI1CjtYjfYcSTcnxoCtndGAxmpTCigbIS5+gQ45e8llwToI2LI9yM1swIFiCRa+8VQ4P5v8Qe+Op/KjlC2LcOwsqmyr2DW5Pef6VB2ePV/ip70NbRh4jHxNVi7AZD8PREbmYbqzD9yL/cnFE2hdzNHWUf2a+6aT86KNIazxintH4QVJy0e2AxJ/sn94tQMMnyZ/hxDze9G7l89tnYn+GR5kCgWx6tu6Ae4mj+H9w+aB4gLvHkmdpPfEt9s/wCo17M2tM4g3nP2z+JruXfTZuiVyjMeStcFtFkUABSNbXvpmWzWKkGxGhF7Gq/ae2Hf5NCABvCgKqnuA3t3m5pjE4o2CpvsLns8O+m4ogorzlHw4vkMkul8gvfcY49HFC2CltiLRicOWWg+e5SiiCivFXMdfVHvPZSnbgN50p0LYBRw95416O3ILwBJ1OpXu+u0SlGvb7t9uNqIWE5EYbpYZczPhHjDOHYB0dwvR5iuXQluHFCKzlnbF3lccLpe6sELdop7Lbfp46fjW52dsZQViJuHGJ2fJdEXLIAZYmuNWvbQnXUU5iMP8lHjUAOM6OMmNyUscOTHiSL6OSMqlT80m2+h+mi+i1NASL3WGRL2A1JsABqSSbAAcbm1TcbseaEKZonTMbLmy5ibXsFBLbu6rB/0eXZu6GKYXNgIzJLJ0m4a9KgKnd6oFS35RRtJhJMnXEYXEvGrriLqpjsslwCrDKerrpvGldmeQnst3B9FkKWIDtu2IWeTDsbWRzdsg6jayH5gNvW7t9S4diTuqusL5XICscqjrGwJzEZQToCbAmtH/wC8UEqP0Ukq5U6RXsgM0J+SmjLO7BiNDmNyALk1VDbknRFTGvSmE4fpc5sIs+cfJ5bF1O5r+yq+LUOGTLLkw0jTm+65i5JSaCYiJhKiyEvC4iik6qlkU5gxfQX0N65j5GTu00aPDeJhFnvIV6QjNawTq2AsS1lBO81V8oOVbxySysqfraiOQKGIBAWzAXBD3UMN++vcDy4nnkdJGhWVh10WFJA5QXEkuZcpZbDXhQElW4XaXf2msVEwgOa1ey7Dg/QzicQkksk0jxMEcLHG0ajLcZTmuRcDTx7en5rhMI1OKYHLBIyZcsaQztkBjN7NlJsRYVVbM2/jExjRYeZlD3eZlXKme19B6q62G7iag4fbO0WfoZ+neDMSy2kynUtvGmre83ocuYRZrfZFAPabud7rebJ5AQpDJDG2UvmySSp0ckb4eQLOGsWurRtmBB+bwprEc38MwjhkLRrFOYnZkVHeNwzQyZwbOrMMgPaaxpx2JGV8W+ILFbLYuVhD/NzE77bwdNbdtVWzI8XKbuZDCtt7CPOoOiqW0IG/uqB9zhsfKyotAGLEPPF+/wDFecu9hnC9HFC0tpCCDKJFKlQboS6qXAK6MBY33VneU7kgPMxLSWdIweqiuuYk2379PHjWj21go3gkSIqX+bnkUsTnvo19Ba4se7vqmw+yWd+lxsbBYkRQB1lkKiwOZTawC3Ou+1DTROBxYSB5IqGZhGHECfNTeRG1egjCuFXpCWW1yz20uw7LXF+wGncfHh9oSgrI/SICMg0BUEk5SRc/0v3VW4GZhLLO0RN1tGLWULmuA2mgygez3t7AwefaMZiKBQ4vdgCRrcBb3N9fdeh0UrObBu2G60QVktFkjOZmj3qhOuUXJJ7aq+T2OCS5CYxfSyg7+F34nhreuTinix8sYJYO7RFbkZ811UHs1I1376r+n6OUAyi6m1o1GQEaHsB8qpWtnio7NfgxsDwzWuVPYeI7aZhwrSOqRqWZiAqjUkngKv8AYWCGJSSC63kS6MNwlTrIw7NT5E1oua3EwEsXQLibEBiezSRVG5Tpc23i/ZTSn4gY2YX57f8AqU1HDxI/EzLdZnbHJLE4FY5nKA5hbI12R/WW+luG8XGlVO0dqS4h88zFmtbgAB2ADQVreczbRaRYBuWzt3sQQo9gJP8AerEqKb0xdIwSSDP7JTUhsbyxhy+66YdUeIqfsqG4X+LD7w1RHXq+0fjVlsf1R/Fg/FhW79EKxy2fNGLSuO2I+6Y/FRRoX81jfLkf2cvumT86KFedrfGK9JQm8IWZ5xzbZmI+yv8AuLQStw78OPuUaOc822ZP/c/3VoLStY/34fclHcP8M+aErs5B5KEdZj9o06++o+Ha8l+/+lSJd9NW6JXN3x5Li1ImvaaluequpNdHJcAXKWHFyXPgPHjT6ivMtgANwpyMVQC5e5OItWR2pKY1jzlVVOj6twXQSGRQ+tjlZja1qi4fD31JAUbydwqz2LsqbFNlwcJcDQyv1Yx7Tp7NT3VzJgAu9cR/FcS2K/ouHx00jMzSSEu6yNbq3kUZVeyAWYDiK8/QSxuyliTe7XY3O868T21ucBzVORfE4lr/ALMQsB/ebf8Ay1aJzW4MbzMe8v8AkKCNdTsyb7BFdXVkmbj7ob/o5G8EeItUtMCLDO1idygFmI4aDQedbXGc2ChT+jTyIexzmU+NgCPfWE2is+BxcPTXUq634hlOgIPEVsyrZKDgOeyFPDJWSNbJocrqzh5OzP6kEzd7ARj3/nU/D8hcWSCI40+29/cL0TYJMyhhxANYXnGxmLSWJcPIURlOirdi4bXXwK++gGVs0zsAsPNNHcKp4G/EkJy2VanNAxOYthw173EZY37bm1Z/bnIeTZqmQIgjJAeSEG4ufnZtVHurdc3eBxydI2NZshtkz2zHtJHAbt+u+pfOHtmKPCyQvYvKhVU42OmYjgB29orJkrxMGCx8gEXJTQ/Cx3NtcyfcFQdmc3eGljRzLiHDAH/mAD7qiou2th7HwTKuJBzMMwDSzMSt7XsG3XB8qk8022OkwxhY9aE5f7vD3Wq/5T4HCdGZ8bGjrEPWZcxAJAtYb7m1ZPlkbKWucfQopkEOEOY0IYcodsbK6BlwKmOYWKsBJZtdVbNoQRf3Vf8AN3yLhngXFYsdMz6qr6oig6dXcSd+tVu3OWGyngkhiwwUupAZIVQq1uqwNgdDapnNFyrUR/okpCstyl/nKTw8Dp5URIZBCcNxnz1ss2RxmW5AvbkpvKflhs/CTHDnCJIVtnyxRZVuL213mxG6m4OTOB2jCZdnN0Emtwt8l/2ZIjpbwA9tRucXm5lmmbE4QBy9s8dwGzAWzJfQ3AFx+N9FzT8k8Vh5pZZ0aKNlChWsCzg78vAAaXO+/dXHYbEHsfnzz+y6sXvMb2Zcihfyv2HNEphjTo2ie0sSA6lj1ZEPFTm9mYcNzPJzYsUZVmlTpsuYqWGZGD+qB25fxon86iKcdCqnrvC6Pb9kkhCfveQoMco8F+jMsI1sAzPpd3I117BwFCVLBZsgFsX9rSlebujJvh/oq221saWXaTFI3y5kckdUWspJDnQeNU2JxKmZssixi5ACoQotoL31PjWx2bDIg6R3JiESmzb1sgJLse++g31jMG5eXSRLlr2YEKbnjQiORK5EO36RDfLqDqm49Q+VP7QZsPtDEhDlKyiRe7pFD+VzUfkJF+txLkyEAkgeqeodR51J5aL/AMUnt9HCfuAWquSpM8t4M0q4hdY5lUhuAYDKynsOlVexthzYp8mHjLnidyr9pjoKJPIZlmwjJIFYJIy5SAdDZwGBFiblq1cLxwpZFVFUE2ACqO0m2gptFxEtiDLZpRLw5r5C4nIoOcouSs2DRTNkIYgXQk2I1sbgcKgbOmsp7nhPk7VY8suVBxjm3/KT1B26i7nvNvYPbVHhXsreMf8AuU3jLzGDJqlD2R4yI9Lrfc1kn62R+5OPKSI0WKDvNfJbH27f0ge+M/0oxUjrvF9E9ofC9Vj+dhv+GS/aj/3BQaxXrf4q+5BRg53W/wCHN3yR/iaEGK9b/Gb3IKOoPC9UJWeL6KtwPrj2/hUuWomBPXHt/CpRjLusa72NvAcTTRuiWTj+T0XWEwrSm0Y3bydwrQR8nughaQi5ZWGY27DoBw3GrvBcmZBEnQxlkIuCov8AOIObv0v7aa2k5OGI3BQeOtyrX4abu2ucYJFiDnmlkkj3GxBA5fPRYYVKwsOZgO2oyCpuHNlkI3hG/KtUS/YK+5H8nf8A1HElWuMNDYtbTOx3Lfv3k8B3mjVhsKkSBI1VEUWCqAAB3CsFzJKP0FyN7SuT7DlHuArd7Sw5eGRFNiyMoPYWUgH315qsldJKQdAvWU0DYYw1qEnLHnVmeRo8EwjjUkdJa7Pbit9AvZ291Z7Ac4GOgcOZTKt9QQAbdxFUWKwjxO0cilXQ5WU7wRTuzdnyTyCKFC7toAPxPYBxJpu2nhay1vVAvnmx3H0X0Zyf2sMTh45l3OoNZznX2QJcA7268RDA8bEhWHvB9laDkzsb9EwsUF7mNQCe1ranzqj5zdrLHgzET15iFA45QwZj4aW9tJIfHGDf2R9Q4NicXbe6n8g9qdPgYn45QD4jf771B5zNmNLhM8TFZIWDgjs9Ug92oPsrGc3HLaHBwyxYlrWYlRYkkHXQDvvV3tHnRimVoo4XZXUqWYZRYi19daI6PI2e7RldZzTM+CXEgZZJ3kBy/Ev6vierKumvHwrWcoOTsWLjyyixHquPWU9x4juoP4jYDyBZYtHXUFSCw7yo1tUjES45haXESAd2WMeZsaJkov5MUTrJezicMkVpgbnUWVlsKB9mbTCSkdHMCucHqsV1B7ja9wa3m1OVmBCsk80RVgQykggg7wRxoL4p4bhJpw7E6AsZGv56VBix2HZS0EcktjbqKq91xfhfj31JoYnODpHgHmpT1jwzBHE4jl5Innl7sqD/AJEKkj6OEfjl/rWS5a8rE2i0PQQyRyRE5X0U5TwFjcWIB8+2swm2lcL0MIzXPSCQn5JVPrNY61VYzlc+VzGFVWukdlAYnS7EjgAfaT3VkJKWM4gSSiP/AK5BYMDfX8Ig7P5f7RwyhZFEqjdnBB/mW4NS5udzGuMsUCKTxsz29lgKFWyMfiY43laVwiXUKSbs9hp2i1xfxFWHJ3bmJncRSNfMC4ZriwHuIuLbuO+uDUUxzLFp8Ks0xDz/AEK12htNg7vPIZMVIDYDrMCRYE20XgABuqhw+Fd1kxGPRuoloy4y5pL2UFfnb7+zjV5Jyugw8pDRWZjmcxMpu1hqSQPHSq7lzjwY40iZisp6Wx0Njotx438qDqKgzOGVgNAiqamEANzcnUqn2Zi3EU7sdHsoLHq5t5GW+ptbwrrY+GJN3hEi8StrrfW+mo0qPiMOY1WIp3vY3Ocm3s0tuqbsWMDWOQo/YdAR47x7aGRSKPNZhc2IkcXKIgAvvBZr2v4LVTyoxIfauLIt1cidxyooIPtBre83GB6PB9JJYGTrt3A7vugH20InxxklmnYZlnkdj2qMxZTb22vVFVzRW5rOtFiBdbCRbD5wOSxzd2gt4GtRjsKCjI2oYFT4MLH3GqLmtwWTBliFvI7EMpuWQaLm7CNdK0uJtxroZLk5oJcpNgHCuUvmVlzITobXsQe8VUweq/gvulFajl1tlMRiMsRukSlLjczE3YjtG4X7qy0R6sn2fwlWvVRFxiaX6ry7w0SuDNLrac2zW2iB2tiB9xT/ANNGcUFeb5rbSTvknH+QT/SjVSav8T0Tmh8P1WF54j+oKO2ZB916EuJ9b/FlPkoosc8R/U4h2zp/oehNPv8A785+7RtD4Xqg6zxfoq7Aev51abDF8T4K3/nvqswHredTdmTZMSpO5rr5jT32pkNEsqgTiA/1RPhwBkw6FZlUhAAplCWPSuWuPC1vGqja1/0Qdln43ubNqOwb/H2Ve7CXElYwvRiG+pIhzBc3W9bXtqi2xJ+rW10D8DY+t3cPHjQkZOMtuDn+UFIG4GusQbWz56aLBpVhs+xbK2gcFCezMLXqvSpMdHLV60HNdysGBnkwuJ6quxKk6APuZfG4uO257qNsGKVxdGBHdXz/AC4GPFACSyyWtmPquBuzdhHb7jXUOHxuH0w88oA3C6yD2X1A8qU1FFjddpzT6HiceEY8kctp8ncNiCDiIY5CNxZQTbx317hMBhsKpESRQjjlCrfxPGgedvbVOhlk/lRfeahz4PETf/JnY9zOX+6vVrFvD5DkXZLZ/EKZmd0VOUfOthoLpAenl3AL6gP7zf0FzQy29yhe5xOM68jaJGBw4ALwA7/bTmC2aiWyDXdma1/YNy1lOUCmfGJGpzi4XqnKu8k9Y7zbjWkobQt7Iu480HG88SeRoxuvzV7JtuAyFRFJ0gAZkQAhQVDHUjqgX3X0pPyhu8UeFjjdpL6vmOTKAWup4gcPzpvlJiZoo2RUXMzpFG+mZhl1Nx32AvwrLv0UcYMcxadGMmYXsDoCBffrx+dceFBOr5nCwNkc3hVODcgnzKkY3aM749uikYMN73IGVRqxG4KBwr3aHKB5kJCAvIejjIzZioFmaxJAJuBcdrdlRdnSPI5lIdnxAeO0a3toBcjsvbQcBU3FbOXDYqODEGy9CY89jZXlVrvY/vG16DL3HUo8RMGgCf5MYGOKN5SonIUrJlIYpfT1fnLvuQR3btarbRRDHNhJTlYFco6pjI1Kkd979+tSIYm2esxcqWkXImVrg5t7Edlj51H2QVwy9NP88EJHxb94gi2X/vXC0T20sQAAqXRCFaZ79Z2dQci7r2Umw8Sa62Vs7OI5mIXKG6KOxykR39Z918/bv9tN7Nw0uNlzyD5JNbG4S4Gii2uul+6peE2mzFleSKKJAeoEbKD4KLHXtNRRVWysTmSSKX/l5hKxHrdXqlU+1dfLuqwWKSTFp/8Ar5kCIGBuUtltYbjbttuqVsvZ6Q4uMxzQMDGWDOSA7m+pBGnWtbwvVpyl5O4iWWKSIx3W4Zg2ikG/q793DjeoosdjU6SbocMugNgfnORvZj7CeytHg4oXiDzHPJGhUM2YAOjXsb6aBgL91RcNFHh8T0UYzuwIMmhyXHWsu4AD21M2rjMsQ/R3TKDcx5QADcncBpw0qirCoSnSSXDAE7zqR28PxrS8nNkPiJ44HXML3zixsnEhuI4WPdVBh4wNXSxO4ggn2MN/hRk5o+TWRDO9zn9W/BAd/tOvsFWqV3y+2gMHsuTLozqIUA060nV08Ezn2UF8N6oVVIkXQrvL+Hn7a2HPDygE2KXDKephxmfs6WQWA/url9rmqLkrsoYjFRQMxTXMHGp0Baw7L29hqHVUEZ+SmFTB7OQlDEFTO4YkkMRdib/hw3UNOU3L6XEZkivHEbjT12H7x+aO4e0mtjzi7eWPCmEHry2FuIQG7MfK3t8aFP6K+XPlbJ+1lOW/2rWp1w+nbh+I8eSS19Q7F8Nh817Bx8Kbi9WT7B/1rXcO4+B/CuYFuJP4bfippw/RJ4+8VrOQr22lH/GcfzQPRvoF8jmttGL+Ov3oXFHQUg4gP5B5J/Qdw+aH/PC3yGGHbOvuU/nQqlG7/HP4iipzuG64Re2a/kAP60Mmi6qn+zlPm7CjqLwQgqx1pj6KowPrHwP407LHem8COsfA/jUlxTFuiBnNpPorjZe3AQEmsG3Bjubx7DWg2nIDhLAi9m00vazd1x/9VgyKkYTajRgoxJRgQP3SRw7u6qcNL8kA6nzLmc+X4TSGn4zUe1jTyGu1s5S4zUhBURDUmM10hHhSUQdlOgdlMI1bDkVsGGcM092AOULcgDQG5trxrOaZsLMblzBTvqJPhtWXv22tqTfdYC+vdWJwkXTbSJ1bLma7dT1UupVBqANLDso1cq+RUUULzQv0YQEkPd1tuuOPHcb+yg1sObo9prm0Dkqc/Wch1Iux+YTv7r2rztfUNnc0t2XruFUj6Zjmv1uoXJ7b8zYkI7lhI1jn6wDE6ML9le7Y2dHBnCBc7yZFJJIRe0Em176X4a23XpcmtimTaFluFjZmzZbjq7gb6b7CusVjEMs8jKDEnUtpdnJ0C9g6rHwApem6b5Qg4YxiGZhluBlY6lbZm38ST/4K0UITaeFV5kZpYwVZlPWNtcwFusPw1rEyStNnlyqqLYajNcncBm31qJtvjDLE8ZXO6oWTKLZWQNpbVQNwAPE1FNV7PhZXUJFhWkdRZZJV1UA2AJNl7Tc9g31RbVwggBMzCWc2FrhlQm9xpvI8tfPa8neWcmKDJkVCrKSxJy2J3a6776d9ZjlBgY2xBjiQBxdpG6zLGo1LWJPDh7Kiib2VhcTiIIo0JSNnOZtczC+pXtAGlhYXtXu3MIqBIo1KwBgZJCNSzMRc/tELf8qseRnKQtMIHXMCGVJLAMinXUAWy3t4aVWHHhHxGIaxOfokXcM28sQOGUDd+1UUS5R4cTsr4aNjey9VTuAAXcLcKv8AG7eOFwoEgy4iRRdQR1bLkB3aaAe+svsbDyYrEq0jEIDckaHKtrhba9gvwqyxWxb4l3xL9ZrtELkgm4yhmO7qg2HdUUXGwMC0StKWUTtcBX3lDa5IPaePcagSv08pJuri5IWw0vc2PzvCn9qzHEzWkHRygaHdmt2eO+1SdnYJ5XWJVvKTYW3ORrf90/lUUV1yO5ONjJlUeopBkI0BF/2eDG1vfRq5Q7Yj2ZgWlNuotkXdmc6Ig7r+QB7Kb5FcmUwWHAsMx6zH9pyNT4cB3ChFzo8rjjsRliN8PCSqm+jyHRpLcR80d1zxq9FzqsyuJaRmkk65lYmQneSzEm/Zc6jwrYcndtNgkfoskjOFs7Lqm+9r7zqAeGnGs7sHZDlXZdVRQzgm9hmCnTiLkG/nU+V6Y0FM2Qlz9B/aV8RqnRAMYbE/0t3yP5IHGMcXjyWjJuoY6ykcT2IN1hv8N+y29tuCHDyBwvR5CuWwCm4ICqN2vZQ/2pzluUVMNGIwFA61jlsLAKo0sO0+VZHGbRkmbNK7Oe87vAbh7KL6LLO/FJkBoEMKmKBmFmZOpXMS6HwP4V1gkuH/AIbfgpryE6HwrrZz6P3xv/timrtEpZqVoOTPVx8X8eD70bD+tHQUB9gyfrsR/tsIfMWo8CkPEO+PJP8Ah/dPmh9zp6vgh/aMfLJQ6YfJr/AY+cxFEHnVltNgh3ynyyUOZJvkx/AHvmvR1H4I/eaX1uc5/eQVPgfWPh/WpLmouCOp8P60+TTBuiFnH8i8riVLiu6VdLMGy5ge6966Hw4U8jVFQ5X7m0P9KkbjVBR4U7BRZ3Rb2zMFv2XNr0X8FyWwSxhRErG2rP1mPffh7LUF0ethsfl4yALMmf8AeU2b2g6H3UBWxTPAMZ9EXQyQRkiUa81o9s8g42BbDHI37JJKHwJ1X3is5s/HS4KWzqy3tmU6XHap3E9hFajAcrIJd0gU9j9U+Z099XkGKBtcA21FwD7Rel4q5I2mOZtx80c6gilcJad1iNtPopW0Iukwzr+0hGovvXS4/pXzLtuAxS50JulmOuWxJ0aRt5Zjc2G4e76km1S/bQK5wdiCOZ76Bi0mY7lvbO3eQAqqP36WFOmpjEmWUJi0lYRKgcoqnViTfNfTXdffpVLgth4eeOXoS7E3kCM1rOAcqmw79fZUjknt/oScPMMqvYi5LFL3PynDW/q99ROVOzv0SVZ8OSmZvVFyCdToeKnTTvql0o20sJIsPRrGY4orZydDK2gYji1zxGlRNpzrFBGsa9aVRJm1JVCWAQdgFvca1+Jn/SYHQsFlaMHopCBkNh5DiLjcRVPsPkuA9sTMp6jImRgcuYkGzEW0ufOoqVTh1K4VIkTNLOS/HMqA2U37DY+81NnxYg6aHEWOdFyybzmUWsX9YqTftq22jsgdGY8E6h1CISWGYxhiT1uF2tcbtBUdOT8PRZsVKZpIb3RL+IQ8Trrw391RRVuxeT8yor36E3z5xqxQjQDgBcE7+IvwqRtTa2FUqiQI92VntbU6+Z7t1eYyDEYhliAEEZBMYY5bqqk7t/qg6HsqJhmigWGeMEssjJMW363Gg4dU37d9RWtDtHEwx9FOy5VdDEoHVEV765QND261m8fjmkPQSEkg2je/A+qCezspghmZoW9R2zqTuDHc3tGnlU/CbL06NwTIPUtcki+4DfccKiiZwOBL2icHpfmMLm/YNNb0bebvkQIEEs4HSkamw6oPDx0FzUfkByCKZZ8SAZLaXHqgjj2tby3VK5xucFcFH0MBBnYdUb8gPz2H4Dj4VfzK5J5Kp52OX3RqcHhj8ow+UINskZHqg8GYeQ8RQs2PgHlkSONTmYgADi3df2VHAMjlpSSWOZm3tc7y3brvor83PIkZicTFKjQyJJGxuqnjlAIubFQdP2qpRavm/wCSiw4dWlg6Ochka5LXTNcdW5VQdNO6pu2ZoIInMqxiMDUZVse61tSa0BmAFDzbvIvFY3EsZpFjhU9TUuSLakJpqe0nzoiBrS7tOsENO4gXa25QwkIJJAsLmw7BfQVzejPszm7wcI6ydK3bKb+SiyjyNWWK2bhMpQ4eEjdbo0HlYU3dxOMZAEpS3hshzJAQMgNc4FtT9h/9o1Z7cwCw4qSNPVB6vEgMoaxPG17eyqrBDrf3X/22pjiDmhw5peG4Xlp5K52LL+sxH+0wh94r6Dr502Y1pYz/APynyZa+i6S8Q1anVBo5C/nck/WMIOxZj7h+VDmV+p/hJ73Brf8AO6363hx2RSn3N+VD2f1T/Di/oaNpPBb+80HU+M5QsHx8BUio+D4+AqRR7NEHUeIUqVKlXawXEqXFexSZhrvGh8OBr2uHUg5l3/jXJ3XQzFk8rUQeTHICPEYRZ5JGzPmsEsAoViutwbnSh2rg6j/6q32PyoxGGBWCUqralSAy37bMDY+FYVDZHs/jNitYDGx95W3Cl7e2M2Fkyk3U3KtuuBvBHaKsuSe3ykixSG6MQBf5jHdbuJ0tWf2jtuXEEGZ81t2gAF99gBTuxMG008ccYJJYbuABuSe4C5rl0eKHDNrbVctfgnxQXAvp9ke4ADGLdlY7lpyZ/SIzpcjUd5BvY9xtatfhGAS1eMA1eXK9aDZfMmO2US2Vx1wygq3zsTMx1btVEHu769wO1pI1F+slnYFjrlVgpkb9m5AUAb91GnldzdjE/KQMI5hfU+q11K9a2oIB0NCLbvJmfDMExEbR6wqCdUeKO9wrA2OtjvrhaA3XeH2zhulkfL0Uri5dhmy3AsCCSFuBaw/7VIkZSSFxMa6lTZdTl6z2Gn/as7HBqmY753kfj6oFuGu5rd7VzCSegJNurOpJvoXz7/5hUVqXsmOCKZZw7OxMjKLZQFQNdiD6wsLefZUmDbQDRtEgRsR0zMWJYl+siC+8C4HnVXgYyDCxU2jzI4G/Kxa57dze6nsNsohVU70YtGymx1sd/iL69pqKlF/S5Gjie5ZoHYG51ylsw9mrCn4dmjOx3xSm9tRY3JU+y5FWmF2Vd7xpmc6MoBJOvAeVbjk/zYyyazsY4+CCxa3jqFHmfCp5KFYnYvJ+SVuhRM9t1t6j97WwFFrklzfR4cLJNZpQPWPze5fZx3mr3DYLDYCIkZI1UXJNhu4sx3+JrA7a5wp8fL+i7JB19aY3AVeLLf1R+8fYL11oub3V1y35whh/1bBr0uIbqhVGbITuLAbz2L52FUvJPmmLscRtVzJI5zGPNfU8ZHG89y2AGl+FaDkryRg2et79JiG9eVtTc7wl9VHvPGrt9paVFSa2vydwZg6HoIgp6oCoqlb8VIFwauooBGiqLmyhRfebC1UcMl2DNuBq3OPXfUVLqaTILnU1Amx5sTuA1JJsAO0k7hUbau1VVWkkbKi6k/0HaTuAoVcouVUmKNtUiB6qDj3v+0fcOHbRdNSunOWQ3QtRUtgGeZ2W4xvODh4yQHaT+Gtx/MxAPsvVDj+ckkEQRWJ+dIc1vBRp5k1iqVOWcPhbqL+aTP4hM7TLyUgTM7lnJLMSSTvJPGmcGPlB4N/ocV1BvpYP/mjxP4OKMcLBBsN3FSsI1ip/chPlItfSAr5qjOg/hJ7pVr6UU6Ul4j/j6/ZO6D/L0+6EnO4f12Luw7n3vWCxXqv9iEfcvW452v8A5w7sKf8AU/51iMcOrJ/hDyjNHUo/iag5/FPmoWE3H2U/TOF3H2U7RrNEHP4hXSC5FXv/ALbWxIckBQ1wBY3NrKSwBt591VOzkVpYxI2VCyhm3ZVJ1PsFbdmwtrHEqbixGbD24G5BTUk8d+leV4/VVUMjBT4tM7D5r0vAhRfCd0kC9+eyzL8niEVzoGR346ZRmCnvKlT7afl5OIt80hFguuUEXc2G5iba8RfurQA4XU/pd828NJCwtYjQFLDQkWFe5sICSMULkC5vhtSNR8zUi2+vOdZcS3f9D+E/I4T/AKs+iwONwhjkZdzKSDx1BsfHdTKycDof/N1WW3I41nYRPnXQ5rhrkqC2o0OpNV7LffX0Sjc59OxztSBe+68FWmPpDwzu3NrbKy5P7JOKxCQg2zHU/sqBcnvNvfRs2VydgwaWhUAn1mOrt9pv6DTuoGbH2k+GlWWPevbuIIsQfZWum5zmI0i63e+nuW591DV0U8hAZoiKKWCIEv1RLlxqjjTMe3EXeDQYx/KrEynrSFR+ynUHu1PtJq05P8vJISFxAE0f7wBdfBj63gfMUE7hsobcEX2RjeIxF1iDbdFuPb8R42p2doZkKOEkQ71YBgfYapcAMLikDR6BtxUke47j3V1LyedNYnv3bj+Rpabg2KZCxFwqDbPNDDIS2FkMV/mHrqPsm+Ye29ZTFc0mKVjlMbDiLsPbu0oj4fbEkRyyDz31YyrFilsSVbgykq6+BHDu3VWSvNC7Cc12I+c6A8Ddibd+gvWg2XzUwrYzOz8bA5Vv7NffVLylxWNwcvRyTT5Tco6SMQ6919xHEcNO41n8VtmeTQ4vFEHgZLDw0NVcK7IuZcFgVuxjiH7xCk+ere+svtvngjF0wUbStuDWKpf/AFN5Dxoc/wDpy3YsWcjiSSfbxNWeydkGeQQwoOtY3toF4sx7BfxqYlLL2HD4va04WaQmxuVsVjjXtNtPxNE3ZeyIsDF0WGXrHVm0zMe89g4Dh7y7gMBHhIhFDqx1duLN2t/QcKfw0OuutWAqTMeznfXU1Ki2Mx9bQd+/yq5jsAKbkxIFWquobbHAHVPnULFxiJGeVgiILsx3Aezf4VLxG0usFXeaF/LzlScRJ0UbfJRnhueQaFu8DcPaeNE01OZ325c0NU1AgZc68lX8puUrYp7C6xKeovE/vP8Avfhe3aTSUqVeojjbG0NbovMySOkcXO1SpUqQFdrNOQDWusEvyy/a/qa9gXWndmpedR+//wBVcu0VsPaXCjqD+D+EtfSGFN0U/uj8K+djH1B/Af3TH8q+hNlm8EX2E/0ikvEdG+v2Tvh5uXeiE/OkL49+7DD3uR/WsftWOyy/bQeUbV9EzbOjc3eNGNrXZVJt2XI3VwdjwnfDEf7iflXEVcGNDcOi7fRFzy7FzXzJhZlFwxtUlZYz/wDkA9ho87Q5uNnzXL4aME8Y7xHx6hArMz8xWFJJWedR2fJtb2la3bxBp1yVuoWE3KF4MX0y/wArUrxfTL/K1E30EYf6zP5R/DS9BGH+sz+Ufw1105m/sp0GPb3QyvF9Mv8AK1K8X0y/ytRN9BGH+sz+Ufw0vQRh/rM/lH8NTp7N/ZToMe3uhl8l9Mv8rUvkvpl/laib6CMP9Zn8o/hpegjD/WZ/KP4anTmb+yroMe3uhleL6Zf5WpfJfTL/ACtRN9BGH+sz+Ufw0vQRh/rM/lH8NTpzN/ZToLNvdDL5L6Zf5WrktH9Kvk1E/wBBGH+sz+Ufw0vQRh/rM/lH8NTp7N/ZToLNvdYbk9yo/RGJSQMp3rZgL8COw1pPSz9nzP5Va+gjD/WZ/KP4aXoIw/1mfyj+Gh3y07zidqiY43Rtwt0VJiOc9XHWCn2n8qjR84SqbqQPafyrSegjD/WZ/KP4aXoIw/1mfyj+Gs70uy07apMZznRzJkmjjkXsa5sbWuNNDVNJt7BG/wAgq3AHVeQbuytp6CMP9Zn8o/hpegjD/WZ/KP4avFS7KdtZLDcpcGhJEMdyMvWLPp3ZgbeNWqc5aKuVMigCwABAAG4ABd1XHoIw/wBZn8o/hpegjD/WZ/KP4aq9Kp21QDnFUcVPn+Vdx85yg7l8z+VXnoIw/wBZn8o/hpegjD/WZ/KP4avFSqdtVLc7F+C+Z/Kmn50Af2fM/lV36CMP9Zn8o/hpegjD/WJ/KL4amKlVdtZafl9mVwrBWYFc2py30JGm+1ZjPH9KPJqKHoIw/wBZn8o/hpegjD/WZ/KP4a2iqYYhZmSwlp/im70MQ0f0q+TV78l9Mv8AK1E30EYf6zP5R/DS9BGH+sz+Ufw1r09m/ssugs290MrxfTL/ACtSzR/Sr5NRN9BGH+sT+Ufw176CcP8AWJ/KP4anT2b+ynQWbe6Gi4hBukXyanNi4m86H99T98UXNlcz+BisZFeY/wBo1h/Klh53rS4PkzhYhaLDwqO6NN/ja9cO4i0ZAXXB4c0js5IEsRlH8KUeUjGjzyfP6rB/Cj/2xTn/AKPB9DF/InHfwqUiAAAAADQAaAAcAKCqakTAC1rIilpTBfO6/9k="/>
          <p:cNvSpPr>
            <a:spLocks noChangeAspect="1" noChangeArrowheads="1"/>
          </p:cNvSpPr>
          <p:nvPr/>
        </p:nvSpPr>
        <p:spPr bwMode="auto">
          <a:xfrm>
            <a:off x="63500" y="-588963"/>
            <a:ext cx="1971675" cy="12096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7" name="Picture 4" descr="http://t2.gstatic.com/images?q=tbn:ANd9GcQGC4Nlu6-CjPLbUveE0lrSnYjkjfc6gg6Ku3ss90YAREhDr69_UnOukzOL7Q"/>
          <p:cNvPicPr>
            <a:picLocks noChangeAspect="1" noChangeArrowheads="1"/>
          </p:cNvPicPr>
          <p:nvPr/>
        </p:nvPicPr>
        <p:blipFill>
          <a:blip r:embed="rId8" cstate="print"/>
          <a:srcRect/>
          <a:stretch>
            <a:fillRect/>
          </a:stretch>
        </p:blipFill>
        <p:spPr bwMode="auto">
          <a:xfrm rot="20858825">
            <a:off x="6660599" y="1646349"/>
            <a:ext cx="1988127" cy="1219200"/>
          </a:xfrm>
          <a:prstGeom prst="rect">
            <a:avLst/>
          </a:prstGeom>
          <a:noFill/>
        </p:spPr>
      </p:pic>
      <p:sp>
        <p:nvSpPr>
          <p:cNvPr id="19" name="Rectangle 18"/>
          <p:cNvSpPr/>
          <p:nvPr/>
        </p:nvSpPr>
        <p:spPr>
          <a:xfrm rot="20997483">
            <a:off x="11010077" y="95300"/>
            <a:ext cx="1371600" cy="3170099"/>
          </a:xfrm>
          <a:prstGeom prst="rect">
            <a:avLst/>
          </a:prstGeom>
        </p:spPr>
        <p:txBody>
          <a:bodyPr wrap="square">
            <a:spAutoFit/>
          </a:bodyPr>
          <a:lstStyle/>
          <a:p>
            <a:r>
              <a:rPr lang="en-US" sz="20000" dirty="0" smtClean="0">
                <a:solidFill>
                  <a:srgbClr val="FF0000"/>
                </a:solidFill>
              </a:rPr>
              <a:t>X</a:t>
            </a:r>
            <a:endParaRPr lang="en-US" sz="20000" dirty="0">
              <a:solidFill>
                <a:srgbClr val="FF0000"/>
              </a:solidFill>
            </a:endParaRPr>
          </a:p>
        </p:txBody>
      </p:sp>
      <p:pic>
        <p:nvPicPr>
          <p:cNvPr id="20" name="beep-5.mp3">
            <a:hlinkClick r:id="" action="ppaction://media"/>
          </p:cNvPr>
          <p:cNvPicPr>
            <a:picLocks noRot="1" noChangeAspect="1"/>
          </p:cNvPicPr>
          <p:nvPr>
            <a:audioFile r:link="rId1"/>
          </p:nvPr>
        </p:nvPicPr>
        <p:blipFill>
          <a:blip r:embed="rId7" cstate="print"/>
          <a:stretch>
            <a:fillRect/>
          </a:stretch>
        </p:blipFill>
        <p:spPr>
          <a:xfrm>
            <a:off x="6096000" y="7391400"/>
            <a:ext cx="76200" cy="76200"/>
          </a:xfrm>
          <a:prstGeom prst="rect">
            <a:avLst/>
          </a:prstGeom>
        </p:spPr>
      </p:pic>
      <p:pic>
        <p:nvPicPr>
          <p:cNvPr id="21" name="beep-5.mp3">
            <a:hlinkClick r:id="" action="ppaction://media"/>
          </p:cNvPr>
          <p:cNvPicPr>
            <a:picLocks noRot="1" noChangeAspect="1"/>
          </p:cNvPicPr>
          <p:nvPr>
            <a:audioFile r:link="rId1"/>
          </p:nvPr>
        </p:nvPicPr>
        <p:blipFill>
          <a:blip r:embed="rId9" cstate="print"/>
          <a:stretch>
            <a:fillRect/>
          </a:stretch>
        </p:blipFill>
        <p:spPr>
          <a:xfrm>
            <a:off x="5257800" y="73152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5.27778E-6 5.55556E-6 L 0.40833 -0.16666 " pathEditMode="relative" ptsTypes="AA">
                                      <p:cBhvr>
                                        <p:cTn id="6" dur="2000" fill="hold"/>
                                        <p:tgtEl>
                                          <p:spTgt spid="8"/>
                                        </p:tgtEl>
                                        <p:attrNameLst>
                                          <p:attrName>ppt_x</p:attrName>
                                          <p:attrName>ppt_y</p:attrName>
                                        </p:attrNameLst>
                                      </p:cBhvr>
                                    </p:animMotion>
                                  </p:childTnLst>
                                </p:cTn>
                              </p:par>
                            </p:childTnLst>
                          </p:cTn>
                        </p:par>
                        <p:par>
                          <p:cTn id="7" fill="hold">
                            <p:stCondLst>
                              <p:cond delay="2000"/>
                            </p:stCondLst>
                            <p:childTnLst>
                              <p:par>
                                <p:cTn id="8" presetID="1" presetClass="mediacall" presetSubtype="0" fill="hold" nodeType="afterEffect">
                                  <p:stCondLst>
                                    <p:cond delay="0"/>
                                  </p:stCondLst>
                                  <p:childTnLst>
                                    <p:cmd type="call" cmd="playFrom(0.0)">
                                      <p:cBhvr>
                                        <p:cTn id="9" dur="996" fill="hold"/>
                                        <p:tgtEl>
                                          <p:spTgt spid="17"/>
                                        </p:tgtEl>
                                      </p:cBhvr>
                                    </p:cmd>
                                  </p:childTnLst>
                                </p:cTn>
                              </p:par>
                            </p:childTnLst>
                          </p:cTn>
                        </p:par>
                      </p:childTnLst>
                    </p:cTn>
                  </p:par>
                  <p:par>
                    <p:cTn id="10" fill="hold">
                      <p:stCondLst>
                        <p:cond delay="indefinite"/>
                      </p:stCondLst>
                      <p:childTnLst>
                        <p:par>
                          <p:cTn id="11" fill="hold">
                            <p:stCondLst>
                              <p:cond delay="0"/>
                            </p:stCondLst>
                            <p:childTnLst>
                              <p:par>
                                <p:cTn id="12" presetID="0" presetClass="path" presetSubtype="0" accel="50000" decel="50000" fill="hold" grpId="0" nodeType="clickEffect">
                                  <p:stCondLst>
                                    <p:cond delay="0"/>
                                  </p:stCondLst>
                                  <p:childTnLst>
                                    <p:animMotion origin="layout" path="M 0.00122 0.01389 C -0.12257 0.08982 -0.24601 0.16598 -0.3434 0.14908 C -0.4408 0.13218 -0.54965 -0.03472 -0.58333 -0.08657 " pathEditMode="relative" rAng="0" ptsTypes="aaA">
                                      <p:cBhvr>
                                        <p:cTn id="13" dur="2000" fill="hold"/>
                                        <p:tgtEl>
                                          <p:spTgt spid="14"/>
                                        </p:tgtEl>
                                        <p:attrNameLst>
                                          <p:attrName>ppt_x</p:attrName>
                                          <p:attrName>ppt_y</p:attrName>
                                        </p:attrNameLst>
                                      </p:cBhvr>
                                      <p:rCtr x="-292" y="26"/>
                                    </p:animMotion>
                                  </p:childTnLst>
                                </p:cTn>
                              </p:par>
                            </p:childTnLst>
                          </p:cTn>
                        </p:par>
                        <p:par>
                          <p:cTn id="14" fill="hold">
                            <p:stCondLst>
                              <p:cond delay="2000"/>
                            </p:stCondLst>
                            <p:childTnLst>
                              <p:par>
                                <p:cTn id="15" presetID="1" presetClass="mediacall" presetSubtype="0" fill="hold" nodeType="afterEffect">
                                  <p:stCondLst>
                                    <p:cond delay="0"/>
                                  </p:stCondLst>
                                  <p:childTnLst>
                                    <p:cmd type="call" cmd="playFrom(0.0)">
                                      <p:cBhvr>
                                        <p:cTn id="16" dur="996" fill="hold"/>
                                        <p:tgtEl>
                                          <p:spTgt spid="18"/>
                                        </p:tgtEl>
                                      </p:cBhvr>
                                    </p:cmd>
                                  </p:childTnLst>
                                </p:cTn>
                              </p:par>
                            </p:childTnLst>
                          </p:cTn>
                        </p:par>
                      </p:childTnLst>
                    </p:cTn>
                  </p:par>
                  <p:par>
                    <p:cTn id="17" fill="hold">
                      <p:stCondLst>
                        <p:cond delay="indefinite"/>
                      </p:stCondLst>
                      <p:childTnLst>
                        <p:par>
                          <p:cTn id="18" fill="hold">
                            <p:stCondLst>
                              <p:cond delay="0"/>
                            </p:stCondLst>
                            <p:childTnLst>
                              <p:par>
                                <p:cTn id="19" presetID="0" presetClass="path" presetSubtype="0" accel="50000" decel="50000" fill="hold" grpId="0" nodeType="clickEffect">
                                  <p:stCondLst>
                                    <p:cond delay="0"/>
                                  </p:stCondLst>
                                  <p:childTnLst>
                                    <p:animMotion origin="layout" path="M -0.05885 -0.00116 C -0.12413 -0.05093 -0.18923 -0.10047 -0.25642 -0.08542 C -0.32361 -0.07037 -0.39305 0.00949 -0.46232 0.08935 " pathEditMode="relative" rAng="0" ptsTypes="aaA">
                                      <p:cBhvr>
                                        <p:cTn id="20" dur="2000" fill="hold"/>
                                        <p:tgtEl>
                                          <p:spTgt spid="19"/>
                                        </p:tgtEl>
                                        <p:attrNameLst>
                                          <p:attrName>ppt_x</p:attrName>
                                          <p:attrName>ppt_y</p:attrName>
                                        </p:attrNameLst>
                                      </p:cBhvr>
                                      <p:rCtr x="-202" y="-4"/>
                                    </p:animMotion>
                                  </p:childTnLst>
                                </p:cTn>
                              </p:par>
                            </p:childTnLst>
                          </p:cTn>
                        </p:par>
                        <p:par>
                          <p:cTn id="21" fill="hold">
                            <p:stCondLst>
                              <p:cond delay="2000"/>
                            </p:stCondLst>
                            <p:childTnLst>
                              <p:par>
                                <p:cTn id="22" presetID="1" presetClass="mediacall" presetSubtype="0" fill="hold" nodeType="afterEffect">
                                  <p:stCondLst>
                                    <p:cond delay="0"/>
                                  </p:stCondLst>
                                  <p:childTnLst>
                                    <p:cmd type="call" cmd="playFrom(0.0)">
                                      <p:cBhvr>
                                        <p:cTn id="23" dur="996"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24" fill="hold" display="0">
                  <p:stCondLst>
                    <p:cond delay="indefinite"/>
                  </p:stCondLst>
                  <p:endCondLst>
                    <p:cond evt="onNext" delay="0">
                      <p:tgtEl>
                        <p:sldTgt/>
                      </p:tgtEl>
                    </p:cond>
                    <p:cond evt="onPrev" delay="0">
                      <p:tgtEl>
                        <p:sldTgt/>
                      </p:tgtEl>
                    </p:cond>
                    <p:cond evt="onStopAudio" delay="0">
                      <p:tgtEl>
                        <p:sldTgt/>
                      </p:tgtEl>
                    </p:cond>
                  </p:endCondLst>
                </p:cTn>
                <p:tgtEl>
                  <p:spTgt spid="15"/>
                </p:tgtEl>
              </p:cMediaNode>
            </p:audio>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audio>
              <p:cMediaNode>
                <p:cTn id="26" fill="hold" display="0">
                  <p:stCondLst>
                    <p:cond delay="indefinite"/>
                  </p:stCondLst>
                  <p:endCondLst>
                    <p:cond evt="onNext" delay="0">
                      <p:tgtEl>
                        <p:sldTgt/>
                      </p:tgtEl>
                    </p:cond>
                    <p:cond evt="onPrev" delay="0">
                      <p:tgtEl>
                        <p:sldTgt/>
                      </p:tgtEl>
                    </p:cond>
                    <p:cond evt="onStopAudio" delay="0">
                      <p:tgtEl>
                        <p:sldTgt/>
                      </p:tgtEl>
                    </p:cond>
                  </p:endCondLst>
                </p:cTn>
                <p:tgtEl>
                  <p:spTgt spid="17"/>
                </p:tgtEl>
              </p:cMediaNode>
            </p:audio>
            <p:audio>
              <p:cMediaNode>
                <p:cTn id="27" fill="hold" display="0">
                  <p:stCondLst>
                    <p:cond delay="indefinite"/>
                  </p:stCondLst>
                  <p:endCondLst>
                    <p:cond evt="onNext" delay="0">
                      <p:tgtEl>
                        <p:sldTgt/>
                      </p:tgtEl>
                    </p:cond>
                    <p:cond evt="onPrev" delay="0">
                      <p:tgtEl>
                        <p:sldTgt/>
                      </p:tgtEl>
                    </p:cond>
                    <p:cond evt="onStopAudio" delay="0">
                      <p:tgtEl>
                        <p:sldTgt/>
                      </p:tgtEl>
                    </p:cond>
                  </p:endCondLst>
                </p:cTn>
                <p:tgtEl>
                  <p:spTgt spid="18"/>
                </p:tgtEl>
              </p:cMediaNode>
            </p:audio>
            <p:audio>
              <p:cMediaNode>
                <p:cTn id="28" fill="hold" display="0">
                  <p:stCondLst>
                    <p:cond delay="indefinite"/>
                  </p:stCondLst>
                  <p:endCondLst>
                    <p:cond evt="onNext" delay="0">
                      <p:tgtEl>
                        <p:sldTgt/>
                      </p:tgtEl>
                    </p:cond>
                    <p:cond evt="onPrev" delay="0">
                      <p:tgtEl>
                        <p:sldTgt/>
                      </p:tgtEl>
                    </p:cond>
                    <p:cond evt="onStopAudio" delay="0">
                      <p:tgtEl>
                        <p:sldTgt/>
                      </p:tgtEl>
                    </p:cond>
                  </p:endCondLst>
                </p:cTn>
                <p:tgtEl>
                  <p:spTgt spid="20"/>
                </p:tgtEl>
              </p:cMediaNode>
            </p:audio>
            <p:audio>
              <p:cMediaNode>
                <p:cTn id="29" fill="hold" display="0">
                  <p:stCondLst>
                    <p:cond delay="indefinite"/>
                  </p:stCondLst>
                  <p:endCondLst>
                    <p:cond evt="onNext" delay="0">
                      <p:tgtEl>
                        <p:sldTgt/>
                      </p:tgtEl>
                    </p:cond>
                    <p:cond evt="onPrev" delay="0">
                      <p:tgtEl>
                        <p:sldTgt/>
                      </p:tgtEl>
                    </p:cond>
                    <p:cond evt="onStopAudio" delay="0">
                      <p:tgtEl>
                        <p:sldTgt/>
                      </p:tgtEl>
                    </p:cond>
                  </p:endCondLst>
                </p:cTn>
                <p:tgtEl>
                  <p:spTgt spid="21"/>
                </p:tgtEl>
              </p:cMediaNode>
            </p:audio>
          </p:childTnLst>
        </p:cTn>
      </p:par>
    </p:tnLst>
    <p:bldLst>
      <p:bldP spid="8" grpId="0"/>
      <p:bldP spid="14"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1015663"/>
          </a:xfrm>
          <a:prstGeom prst="rect">
            <a:avLst/>
          </a:prstGeom>
          <a:noFill/>
        </p:spPr>
        <p:txBody>
          <a:bodyPr wrap="square" rtlCol="0">
            <a:prstTxWarp prst="textWave1">
              <a:avLst/>
            </a:prstTxWarp>
            <a:spAutoFit/>
          </a:bodyPr>
          <a:lstStyle/>
          <a:p>
            <a:r>
              <a:rPr lang="en-US" sz="6000" dirty="0" smtClean="0">
                <a:solidFill>
                  <a:srgbClr val="CC0000"/>
                </a:solidFill>
              </a:rPr>
              <a:t>LIST OF COMPANIES IN RSPO </a:t>
            </a:r>
            <a:endParaRPr lang="en-US" sz="6000" dirty="0">
              <a:solidFill>
                <a:srgbClr val="CC0000"/>
              </a:solidFill>
            </a:endParaRPr>
          </a:p>
        </p:txBody>
      </p:sp>
      <p:sp>
        <p:nvSpPr>
          <p:cNvPr id="4" name="TextBox 3"/>
          <p:cNvSpPr txBox="1"/>
          <p:nvPr/>
        </p:nvSpPr>
        <p:spPr>
          <a:xfrm>
            <a:off x="0" y="914400"/>
            <a:ext cx="9144000" cy="3508653"/>
          </a:xfrm>
          <a:prstGeom prst="rect">
            <a:avLst/>
          </a:prstGeom>
          <a:noFill/>
        </p:spPr>
        <p:txBody>
          <a:bodyPr wrap="square" rtlCol="0">
            <a:spAutoFit/>
          </a:bodyPr>
          <a:lstStyle/>
          <a:p>
            <a:pPr algn="ctr"/>
            <a:r>
              <a:rPr lang="en-US" sz="2400" dirty="0" smtClean="0">
                <a:solidFill>
                  <a:schemeClr val="accent6">
                    <a:lumMod val="50000"/>
                  </a:schemeClr>
                </a:solidFill>
                <a:effectLst>
                  <a:reflection blurRad="6350" stA="55000" endA="50" endPos="85000" dist="60007" dir="5400000" sy="-100000" algn="bl" rotWithShape="0"/>
                </a:effectLst>
              </a:rPr>
              <a:t>Here are some names of companies out of at least 50 of them.</a:t>
            </a:r>
          </a:p>
          <a:p>
            <a:pPr algn="ctr"/>
            <a:endParaRPr lang="en-US" dirty="0" smtClean="0"/>
          </a:p>
          <a:p>
            <a:pPr algn="ctr"/>
            <a:r>
              <a:rPr lang="en-US" dirty="0" smtClean="0"/>
              <a:t>Aunt Jemima</a:t>
            </a:r>
          </a:p>
          <a:p>
            <a:pPr algn="ctr"/>
            <a:r>
              <a:rPr lang="en-US" dirty="0" smtClean="0"/>
              <a:t>Ben &amp; Jerry's</a:t>
            </a:r>
          </a:p>
          <a:p>
            <a:pPr algn="ctr"/>
            <a:r>
              <a:rPr lang="en-US" dirty="0" err="1" smtClean="0"/>
              <a:t>Cheetos</a:t>
            </a:r>
            <a:endParaRPr lang="en-US" dirty="0" smtClean="0"/>
          </a:p>
          <a:p>
            <a:pPr algn="ctr"/>
            <a:r>
              <a:rPr lang="en-US" dirty="0" smtClean="0"/>
              <a:t>Orville Redenbacher's</a:t>
            </a:r>
          </a:p>
          <a:p>
            <a:pPr algn="ctr"/>
            <a:r>
              <a:rPr lang="en-US" dirty="0" err="1" smtClean="0"/>
              <a:t>Kelloggs</a:t>
            </a:r>
            <a:endParaRPr lang="en-US" dirty="0" smtClean="0"/>
          </a:p>
          <a:p>
            <a:pPr algn="ctr"/>
            <a:r>
              <a:rPr lang="en-US" dirty="0" smtClean="0"/>
              <a:t>PepsiCo</a:t>
            </a:r>
          </a:p>
          <a:p>
            <a:pPr algn="ctr"/>
            <a:r>
              <a:rPr lang="en-US" dirty="0" smtClean="0"/>
              <a:t>Nestle</a:t>
            </a:r>
          </a:p>
          <a:p>
            <a:pPr algn="ctr"/>
            <a:r>
              <a:rPr lang="en-US" dirty="0" smtClean="0"/>
              <a:t>Colgate</a:t>
            </a:r>
          </a:p>
          <a:p>
            <a:pPr algn="ctr"/>
            <a:r>
              <a:rPr lang="en-US" dirty="0" smtClean="0"/>
              <a:t>Mr. Muscle</a:t>
            </a:r>
          </a:p>
          <a:p>
            <a:pPr algn="ctr"/>
            <a:endParaRPr lang="en-US" dirty="0" smtClean="0"/>
          </a:p>
        </p:txBody>
      </p:sp>
      <p:pic>
        <p:nvPicPr>
          <p:cNvPr id="2052" name="Picture 4" descr="http://t2.gstatic.com/images?q=tbn:ANd9GcS30Db2Wfk799BZnBSiuQh4QWGo40VpKdO_zSJbbofSnRf371PD"/>
          <p:cNvPicPr>
            <a:picLocks noChangeAspect="1" noChangeArrowheads="1"/>
          </p:cNvPicPr>
          <p:nvPr/>
        </p:nvPicPr>
        <p:blipFill>
          <a:blip r:embed="rId2" cstate="print"/>
          <a:srcRect/>
          <a:stretch>
            <a:fillRect/>
          </a:stretch>
        </p:blipFill>
        <p:spPr bwMode="auto">
          <a:xfrm rot="20588219">
            <a:off x="1437749" y="1973661"/>
            <a:ext cx="1410560" cy="1410560"/>
          </a:xfrm>
          <a:prstGeom prst="rect">
            <a:avLst/>
          </a:prstGeom>
          <a:noFill/>
        </p:spPr>
      </p:pic>
      <p:pic>
        <p:nvPicPr>
          <p:cNvPr id="2054" name="Picture 6" descr="http://t3.gstatic.com/images?q=tbn:ANd9GcR2vhKNK6-CQPvhiVX_D6cls8cUjsdxNdzmCNNtV_bzfcN7SiBC7w"/>
          <p:cNvPicPr>
            <a:picLocks noChangeAspect="1" noChangeArrowheads="1"/>
          </p:cNvPicPr>
          <p:nvPr/>
        </p:nvPicPr>
        <p:blipFill>
          <a:blip r:embed="rId3" cstate="print"/>
          <a:srcRect/>
          <a:stretch>
            <a:fillRect/>
          </a:stretch>
        </p:blipFill>
        <p:spPr bwMode="auto">
          <a:xfrm rot="19972905">
            <a:off x="6379044" y="4012143"/>
            <a:ext cx="609600" cy="1814733"/>
          </a:xfrm>
          <a:prstGeom prst="rect">
            <a:avLst/>
          </a:prstGeom>
          <a:noFill/>
        </p:spPr>
      </p:pic>
      <p:pic>
        <p:nvPicPr>
          <p:cNvPr id="2056" name="Picture 8" descr="http://t2.gstatic.com/images?q=tbn:ANd9GcTEIG0-a0PV-uecf3Eb83dbk3kECdYY9WVxnxNyDup6YEuYmu-p"/>
          <p:cNvPicPr>
            <a:picLocks noChangeAspect="1" noChangeArrowheads="1"/>
          </p:cNvPicPr>
          <p:nvPr/>
        </p:nvPicPr>
        <p:blipFill>
          <a:blip r:embed="rId4" cstate="print"/>
          <a:srcRect/>
          <a:stretch>
            <a:fillRect/>
          </a:stretch>
        </p:blipFill>
        <p:spPr bwMode="auto">
          <a:xfrm rot="1324543">
            <a:off x="2063014" y="4460086"/>
            <a:ext cx="1371600" cy="1567544"/>
          </a:xfrm>
          <a:prstGeom prst="rect">
            <a:avLst/>
          </a:prstGeom>
          <a:noFill/>
        </p:spPr>
      </p:pic>
      <p:sp>
        <p:nvSpPr>
          <p:cNvPr id="2058" name="AutoShape 10" descr="data:image/jpeg;base64,/9j/4AAQSkZJRgABAQAAAQABAAD/2wCEAAkGBhQSERQUExQWFBUWFRcYGRgYFRcXGBgYGxUYFRcXFxYYHiYeHBwjGhQVHy8gJCcpLCwsFx4xNTAqNSYrLCkBCQoKDgwOGg8PGjUlHiUtLCwsKjAsKiksLCkpLCksKSwsLCwpLCwsLCksKSwpKSwsLCwsLCwsKSwsLCwsLCwsLP/AABEIAOMA3gMBIgACEQEDEQH/xAAcAAABBQEBAQAAAAAAAAAAAAAAAwQFBgcCAQj/xABJEAACAQIDBAcEBwQHBgcAAAABAgMAEQQSIQUGMUEHEyJRYXGBIzKRoRRCUnKxwdFigpLSM0NTorLC4QgXVZOU8BUWJERFZIP/xAAZAQEAAwEBAAAAAAAAAAAAAAAAAgMEAQX/xAAtEQACAgEEAQIFAwUBAAAAAAAAAQIDEQQSITFRE0EUIjJhoVKRsQUjQsHRcf/aAAwDAQACEQMRAD8A3GiiigCiiigCiiigCiuJZgouxAHeSAPiah8Zvrgor58VALcutRm/hUk/KgJuiqZN0vbNXhOW+7FJ+JUU0fpnwf8AVxYqU/sQfzEUBfqKz/8A3rs3ubNxh+8qL+BNcnpNxH/DpB5zoPxWgNCorOT0n4n/AIf8cVH+lA6TsV/w9f8Aq4/0oDRqKzkdJmMP/wAcv/WR/wAtcv0oYteOzfhjI/5aA0iiswfpklT39myjynjb8hQnTzAP6TCYpfLqW/FxQGn0Vn2G6cdntxGITzgY/wCDNUjD0t7MbjiQl/txyp82W1AXCiovB704Sa3VYmB7/ZmjJ+AN6kw16A9ory9e0AUUUUAUUUUAUUUUAVH7Z27BhIjLiJFiQc2PE9wHEnwGtPya+T+kneiXH4x5WJMKOyRL9VFBI4faNgxPO/hQGk7xf7RUallwcBfukmJVfMRr2iPMiqXN0m7Yx7ZYnk1Pu4dMgHmwBb4tUzuL0bYcwpiJ8s7OMwW941vyNvebv5DhatEhhVFCqoVRoAAFA9BpWqFCfMngxWatReIrJlH/AJSxrqZsbYqov7WVpXPgBc/iKmtjQYZ/ZPGqA6A2GVm8L6X86uW0MSn9Ewzl1N15ZeBLHkOVVXaO7p/qwe/VsxHLiQDe3M37qzaiyqqaSkn5WSVNzsi9/Hggtr7BOHnt1aMDqnaKBh+7Y38P9LzeC2gmVUgzrKVDZHRQpA4hZGnY94zBD5cqbRYGWTsTMY1AIuwuRyJjt7twLnXLqNOVT0WxIpSoXKlgSHzlSAvaJUA6/Waw1tytWOWrgrPl5X8Gn/Hb2zmbFyGz9pYbWfM0ea5H1XWI5bHhcc+VMsZsty0eWSYAkF1MwbNGeBDCMdWTbjbXwq3YnB4eAI0uJIJX38liwPAZgLFbc/HWu9n4TCTCyziRi2ZgHBux4sFbXkBm8K0z1FHlkIQu8FPxWwXZrRvIjDtFevdjk94gKUOtvr62A4Uq+CS6ub9WCVb/ANTP2mbVO0F7NrHQcfSrlid3SGLxveQ6EsrgleAXOrX0GnA37hUFJB1eaMxlFbWwV8r2tewHEi/ia479OllyZGTuj2iIiwFndSXZrKyqMRKpCBczZbL2ri5B1NJbNgARmMssg625brrZFe4jTKY2v2tLkC9j4VZNj4YSMJXeOAAZVzFllsNF0zLlAA0HIW4cKkxsfB9oNPGVe2bX3iDdcxJN7Hh3VdGVGN24g52P2KNjdnz9VoI2dQetZwoVRfRsghuONjdgL86Tx275aNerwsbueLMy5QO8dWyt/wB+lXEbEPVh1kMim9ssVxpfTMXt9XibcRUVs+UiSeJrQNGBIFEayM0bGxfJAWIs2h8CCTVuan2x/dX0hsrcrBKg64HOdewGyDw9ozE+elcbW3DwcgtHLLEe8Jp6gFamMJhjKrPHIzheTQMgNrEkMbG9vC3KjTkym/MG9TS0/u8FM7b4doy7aPQ9JqYsVG/hIjqfiA1RC7H2tgf6Jp1Vf7GVivnlU/iK2jLXJi8Kl6VD6l+SC1Vi7Rleyum/amGIWVlmA5TR2a33lyt6m9aPux/tA4SchcSjYVj9a+eO/iwAK+ot41xtTYEM4tLGr+Y1Hk3EVlO/W4y4MLJG/s2NsjEZweOn2h+FVWUOKynlGqrUxm8Phn1Vh8QrqHRgysLhlIII7wRoRSlfP/QDvRLHijgXJMUiO6Kf6t1GY27gy3uO8A19AVnNIUUUUAUUUUB4a+PdouYMdiY+QnlRgdQbSsNQdDwr7CNfI2/8eTa+NH/2pT8XLfnQE7s/ZcgUyYOVori5RWIBP3DdT8qb4jfrFxdmRVJHMq4PyNqkN25/Z28KgtvS9vSoShGXaOOKYp/vBkLA5Y1PfZr/ABD3qQTf+f8AtYD5rJUZs7GDgyIw/aRT+VS3U4Vx2sLF5jMp+Rqt6et+x1KK9jsb84k/1uH/AIJP0rrA764qFmeOTDqzLYnqmIIvfgVI4mo+fY+EPCN0+7IfzFMpNlwj3XlH8Jrq09a6RanBexf5+ke88REpERiCzHqYusZ9Scns8uS54HxpXCbRxAmkMyyBbez6qKFWzkf1l1sQRras2EeQ9mZx5oppddqyqRacdm9rwppcWPLuJrrpgT9SHsmXHEba2rmOSVwuY5QQmYAtYXHAHUDurvae3JGUHDB4yrES51gYlgQXswtzdfq8+NU99vzG15o9CCPYINRwN1twpZN4J73E8YN73+ji97Fb38ifjXHRW+0c3VvtFt2vtp2BTDfSI3V0DdacKey2gC5VBvfmLgUz2hLnljeMT9Xq79YcO7lFtmyNwB48udQEW0ZWJJxSLe17QDWwIGngCfjS4nlJ0x7DxEVuVtBXFp610hmrwSu1sekcsTr9JRCxEil8OzMoN+w0YsrWtxXkNeNM9obfhZG6kzrMGAR3MTjq7+6QEBBtbgTrSJweYWfaE5933YgPdN1+sOB4UlPsiE3L4vFyHxtx482NWKuKG6r9I0fbU5FjMbfdHp+Jrld4ZUFuvAA5ZI/0pKfY2GHDrW+8w/KmM+EiHBPiSa64RfaIuVf6fySDb4SD/wBx8Ik/SkW38xAPZlJ8SqD8jUHiSBwAHlTEtrUfSh4Kmov2Lrgt9MbIcqzOb8o40v8AxsABSG2sBiFHWS6OfrO5ll+Pur6Ck90pLOKm99MRdP8Av4CpqKXRxJI96BYc22FP2YZm+QX/ADV9NV85/wCzvFfaczfZwz/OWMV9GV06FFFFAFFFFAFfKHSzDl21jB3yKf4o0b86+r6yvpl6MxjEbGwnLPEnbU8JEXX0YC+vMachQGXbvYiyaX9bfrUXt09rl8T+lONi3S6sCCOINMdttrQCWCmt3/L9amIsRVbw8lSsEtASLy00lfxNel6RkagEnakWNdOaQdqA76yvQ9IFqM1AO1kpxHNUer0qr0BKJiK7+kVHI9KCWgF5HpnO1Kl6bzGgI3E0z507xFNCaAsW701mFtPx/wBKfb04m6ioTZMtjUlNgpMTIsca5ixAvyFzbU+tBnBf/wDZsw958Y/dFGv8Tsf8lb3VV6PNw49l4bqlbPI5zSvwzNawCjko5eZPOrVQBRRRQBRRRQBSGMhDRup4MpB9QRS9eNQ4+jNsP0dxTIXYDtDTThqazrfvcePDOqs7qXUkELmWwIHM8dRoK3DY2I0eI8Y3YW/ZLEj8xUbvxuyMZhyo0kXVDpxtwN+RGnwPKrLW9zK6ktqwfPw3BxOUPHllQ8GU2+RpA7Kmj9+Nx6afEVq/RntPK8mFm965IDCxvezr6Gx/e8KvmN2HFIrAoLkEfKq4tMsaaPmktbjXDGtk2huSqWzoNeBGoNRsm48DfVHwrWtM2sxZkeqUXiSMlc0ixrV5OjeE8vmabv0XRcifia58JM78XWZdRWmt0VJ9pvjXP+6hPtt/EP0rnwth34uszSu1atJHRSn22+I/SlU6Ko+bH+Knwtg+LrM3VqVV60yDovhBF7kd2Y1bNm9E2DKK+Qa95v6XqE6JQ5kTrvhY8Iwm9JPGW4AnyBNfQW0tysJhwFWJCzA8h2fGo2PYcS8FFWVadzW4rt1Sg8Iw1d3sRIezE3rp+NSWA6NsRIRmst+QBY1sq4IfVS9u4XqybF2aEjDkdphfyHIVOdMK1l8kK7p2vC4RjuF6NRhwDKG1+1oPgKtW5+wx9KiyrYK6sdO45rfKrttGIMO0L2N/UVxu7HfEA9wJ+Vvzqn1Uo4SLvRbllst4Fe0UVQaAooooAooooAooooCibVnaHFyMpsc1/AggGxpeXfaONc0ylRoOzdiWJ4AfE+lcb3x2nv3oD8yP0qib4N7OIHgZl+QY1vnGLp3PvB5sJSjdsXTY33vxKpjkxOHYZZFWVGF8pIORwf7tx3Fq1HdzbK4qBJF5jUcwRoQfEG4rJHwyts1T9eNs40GWx0ceAty8KQ3R36fCZmWJniN7lnSJc66XBc91gbDiPGvMacJc9M9ROM1x7G1bbdOoYMRfS3fmvpVWQ1ne1ulB5JGYGCK/K8kzcLfUAX51Ff8AnPES3ySYhwNT1WHjUAc9e2R516FWohVHHLMF2mnbLPCLpvlt2XDmPq3yKVlZj1YkbsKCAoJA5nnyqnrvzM8cjieZhHbNlWCI2JsCFIckd9uFJmDGz9Uy4TFS9eGWFppCUYvE18oyqvuZiNeVR8myp9nuuGxGHIlmKnITG2aNg0QVW1ysSWFwdKzW3Tm8xyl4NFNEIRSkk2SGK3ukVSxlxLWycJ410cXVhlg4cRx410+25AL9ZiDdEdbYw3YPyv1VgRfW9uXI063i6PMZh8KzSYdTZYYuxOJHzZyy+zRNT2gLX4cL0huTu5iseZooEjTqViEizO6sGAKXXsHK1k1BHFV7qozZjt/uX7a/C/YaSbcxAAOXFEEsBfFv9VQxN1UAizX08aWTeHEWJyYxbcf/AFQ8OCvGS3EHS9ri9WSfonx7yOuTCkqFJtNIOzJGYiqkx8bR3J8RxplL0ZY84rquohMio0xtPple0KWLLYMuTS/dTNnn8v8A6NtfhfsRLb6TIuYy4pAHykM0DMCVzA5TEulvGrjuJt+eZ3EkpkTJG6koI2BYvoQpI4KDfxFUffPdbFxzRRS4Vo5J5LJaRHjclUjVVZQACLDj9qvdsbK2jgUD4jCSRBVROtjkkUEKoRQxjcpew7h86vqtnGScsv7FNtMJRajhfc2h3ubk3Pfe9KYHCdbIqcidfIamsTG9OJh99cbFpftNmFu/LLHw4c6ncLv/AIvCNFJI2TrEzxifDlVdDoCHickA9+Stj1sduEmjDHQyUs5yb+kCouVQAB3U1xBrNdi9NLzMith1fNIkd4ZQ1mc2BKOA1tD8DWjztpWDOT0sYIvGmld00vI57h+J/wBDTbHNpUjuivZkP7QHwF/zoCwUUUUAUUUUAUUUUAUUUUBUd9ou1G3gR+BrOt74yY47ces088jFfmBWob7R+xQ9z/iD+lZnvZGTh7jijow9Gt+fzrcvm07X/p58vl1CYz3RcSYZkOo7Q17j/oaoe1cAEdldM3Vvny30ZQQJV04XADeFmq37m4nLIyfaGYfEjT4AelMd7sIRiHa1+DW+0MlmHqEcVntalRGfg0VJxvlDyaBg9ytmY/CJ9GwarFNHIROvZeF1OVQwZsxN7+HZ14g073T3mxH/AIXIrxxxYjADq5o5iQHRYbqTYdnMOeoOQ8jeqVulv9gcBglw2ISd3inMqZLnMCRJE4bOoHZtdeB7jc05HTFiOvxEkGz80cwiA605dEQqSxtZs1xpfS1UZXZpwyz9GO1nk2bLFjIpIforqFAjdXjjYBo2XML9i515KoNR/SPu0Z9tbNlmY/RZCkeYMABIC8gQEajPZNarEvSvtNpWyJhYzPkXJdXJPuA2Lk3IIGvcKRxew8bLh4sJPjrxREFEEV8rJmAAkIViQMwAvwHhVU7q4fUyca5S6RqrbD67aTSyx4iIoQyvE+SCRYwvVmbX2khzyC1uyqW53NZ3G2F9Nkl2os8iSyY7tRwyZYTHG6jLKOL3S7fvDSoGcYt4jBNtTEshCqQEQFgSVILhizAWsdTxHHk32Xuu2ELJBi8ZCzWLKjogOmnAkE2/PuNUvW0r3J+hM0bd/CSHa21pcztDaKIKH/rBErOFW9gQpAv+1UXuLsfaEO053xTu0IwtkQy9YyqZLwxPoMzhRJrrqTrrVY2fu7LhhIUxuNhBzytaVbSNluWNhqSBxOuldMuMjZ3G0cYrW1LdW1wozAakcmY+jVxa6l+4+Hn4LJvlhMRJNseLDiaSL6Qs5xD9t11zWYkWFkdjr3Acqk+kvbfUbPxklziFkKwLEYxkifUMXPFgTY/wgcb1SNnnaUYhSLHvaJcsYkwsZCgrlAJ1JGUcdeFRkvSLtCDrI5JMJKTiC8iuHQ5lcdi5suW8Y0W/nV0L67HiLISrlHsu+/fSP9ARGYZ8TiMMmSEDL1GYEvI7ak3ewVbf1ZqM2PPhjsiHF4/DDFdX7Gcst5MOiErEFRtdTkLG4Ptb6jSqXt3ebEY3H4bGYnDLJHBk9nh3VwwVy+pBY6kjjyHrU9vZ0lxYyCXDQYSWCXFFWxLyADsxgE2N7scsYFyF+Jq7KIYYdEW7wmxTYjqxGiFpQo91Wkv1aD7kVz/+grYcSaqm6OTAYONCLyyHrJAD7pbUrf8AZFlA/ZpztneIMhWO+osWOmnO1WwpnLHBTO+Ec8iW2drohsTfS+mvl8asO49zhs5+u7n0Byj5LWY4w1rG6cOXBwD9gH49r86ttrUI8FVNrslyS9FFFZjUFFFFAFFFFAFFFFARG9UV8M/hY/Bh+V6zXamHzwuvMqbefEfO1aptiHNBIvejfhesz5Vv03MGjztVxNSKBs+XIyPfVHAP3XsDfyJU+tTm9SACOXuNj/i/AMP3qr+OhyiRbaoXQ99lOYeuSxH3KncTP1uAJPFACf3SCfiPxrFRzCdTNd3yzhairnAsjC0hCq+XshVYKTmWz2zWsTbXS1quuG3RwgAeRQ5P1pGLknzcmqmozRWbj1WvnGRr6qwqfwGJzQwTvGJkRbOhYre4te41Gtd0LTymstDWp8YeEWNdkYbIVVUQd65RbmDccCDrSJ2dI5PtIiTYk5DmNlKgmz24MRoLG9IbyYbCxTxLFhzkAWQkyn2iOoYBdCV1zC/h8Fdr7OQNAuCw8gmaNJjZy9g2bsWtrw1JsLHxrXbVTdtdkDLB21ZUJCg3ZfT2gGgGkaaAcLZgbUsu7Lf2zeiRfyeNdPvA0ZySwSpJpZcup8u/hS+HGOmGeOFEQmy9Y2Vm8gSPl8a69JpEvpRD1tVJ4yxA7uPr7d9Vym6xar9k9jh4UjiNiHXNiBrxzJDr/dFcS7XmeZcM9sK5NndrWUaWsT33/DvvXWxcBBLiJIJB9JkPWBZhL2TlQlbKBrqDzsPHnGWl0q6giULdS+5isGyJFsVlQcder114kdq19TxB40+w+yY0QLYN4nW5OpJ8STeoDdTCrO6wyTzIWNo1j4AZWc5je4sB869woIizz4l44izLGqjPNJbRufui+rE8wNasqqoob2xwyNnr2pbpZJDGbqYWT3oYye/KAfiNajpdx4dMryqtwSglcobG4urEjiAfSni3gxSRCVpY5YVlRm42N+P8LC3hUs9XqFdizgzuVlbxkaJFlUKL6C2vH1NNp6dyUynqxlaIzE6m1bXgoQkaKOCqq/AAflWN4OHrMREn2pFH94X+VbUK87UvlI9PSrhs9ooorIbAooooAooooAooooDiVbgjvFqyphYkdxrVzWY7Yiy4iUftt8zf862aR8tGHWLhMpO8OFyT5vqyAeQdeBPpa/hemmyMQBdD7smaJvBgOzf93T90VaNsYMSxkaXGq37xwHkeHrVFZtWAOrC47xJHqvrbQ+INZdRF03b10zRp5etTsfaF4GAkCk/UKn72TKR53jFTu5lureFuFr2/ZYXH5/CmGynWSYhgCs0V2Hc6EAkd1w17+VL4OJsLio+cTLkDcwQSQreOp86p09iq1Ozz/sXy9SrD7RYY8C2Iwwj4y4WUR95MMjWU/usR6Mae7TC58TI80sUHWLhFWLV5OqQCxN1AUWZuPOhXlgnXE4cBmKlWQ8GHL4G3wFMcF9JRHEsMeISRzI0ZJBV7k5lIOhsSNDwNteNerOuWfsZIWx289j/a0jYfB4Z4p2kvM7QyG4dY+qIZTe9rNxF6ab6zGSWCRjcthYjryJL3I7rn8K52ptR5khjbBlTC3YCM3V9WxUujXuSTlHauDqa92pJPiGiP0VEEahbBm7SA3VDduA17jqda7XFppteSU5xaaT8D7aOPZMVhnCo5mwuGuJEz+9oTqfe040ngbJtiygADEuoAFgBciwAribbd5oGxUAhSHKVMSFiwQ3SMlnICjuriHa4+lSzYaDrSz9YrzAjIzFiwUKwBGotfWopNcY9sHXKL5zxkbbnjLjIz9gSt/DDIKV2VhpVwsU2Gi6yWV3VnyCQxAZSqKrAqCxYnMQdB43pxg9uorvJNhJDMytHliVYolQixta5LG57WvKmOB2TJIXKmTDQsbCISEkrws7aX9am1Kb68fgjvjBZyPd75wZ8PKksTSoiQtFHrZwzmTQaBbtbjoRzqRPCkMFsWKG2RRfv5/GlpnAGptV9UNiwzHbZ6kspCEtMZzToyhhcG47xTLEGutkUhfdKLNjoR3MT8FJ/KtcArMujqDNjGb7MbH1JC/gTWnV5eofznraZYgFFFFUGgKKKKAKKKKAKKKKAKzneuO2Lk8cp+Kj9K0as36RpTHionHBorEd9nP6inrOn50UXx3RwVTaUXWS5T7qJceDtcBvNQNPOqxjojmz8zY27nRsrj1JU+VWfrw0zFToUX0sWqK3hwxCO68PePgwFr+RGh7iAe+sctSrbZJ9PojR/baE92obzMwPZVNB9+xX+4LHxqfxsIdShBOYdkAEtmGoygXN9L+Fqjt2kAiJH1nY39dPlap3YEUU+IVHMoLANEyO0ZWyknskXsQLh78wK8+WZW58FslvmzmXHSYWHD5yHMyArdWjIYMFZXD8LEmxvrapH6VKIuu6tZIACzSowyhQcrdg9rMpvdeQBIJq+RYX2xcnQxogHkzsT65h8KR2QVSJQFABLtoAB2nZuA7716a/qdsUjj0dbzwVDBbSSS1r3IDC4Iup4Mt+Km2hGhp8KkN4t0evdp0kkWUQlEUMoQsAzR3upIGY620NVGFpWziZyjIxRkjK2UgAkdZqW94cLW4W0r0F/Vq417prn7Hn26OSfD4J5gDxoVQOFQDbOQ3JzjnfrZL/4qdbk4WbEB2GYxZuwXOuXuLc+/vAIuas0v9Tr1DaSawVS00kuHklGUd1Vp98lZpUhieRomyt7qANZza7G5/o34A8K0XZWxishMg4WtzBPfURHuRgIgZmw6vJKc7Z2ZgzG7E5Sctu03Ln41ddqsPEC+jSZWZ/sZ+2888koiGVSyZ/ZK2Ide2UKsoAytYXtY8Rwpwu4WLx0ZVusS9gZMQcmQ9hmyQIdb2YDMF0bj3WaKaX6cYo1VYhhWZY4QEtIZV1dE1AC2tf7RqX2ZjXjcKc2UmxBN7G9ueo1I086xytnLtm6NMI9Ip2AwfVRLHfNkul7WvlOW9uV7UjijpUtiNnlI0Yspz9rQ6i/a1HrxqIxZsDflWqerqhFcnnelJyfBaOjCDtTv4IvzJP5VoFUrotYNh5XHOYj0VF/mq61g3+p8x6dcdsUgooooTCiiigCiiigCiiigCs06ZpBEMJK2i9ZJEx7g6hwfQxfM1pdZ704YEybMJAuUmjb8V/zW9ajKKksMYzwZ7HJkkVuR7J9dV+enrUuDWd7J3gyL1ctynJhqyfqB3cvlV22Xjs6A3BHeOB8R+h1FeNqKXFlDg4nMSCAkW9mxJI5DkWXuHC68uI0uBed0duMOsSVx1UMKspIAIUXUgW94BVHLiRxvVVkiDCx+Pce+ud3I2eYQhM7JHMwBvbL1TxhCb83YLx+qD41Ct7mTrbzwaNPvFARmMgUAhSGujBjwBVrEE+VPIGGUZbWAAFuQGgFUXerDLiMNGEdnmjiAk6yJlkdVsS/aAuUa+axNldzrzht0N7XinVZC7LLlXKeCaJZ1bgU1+V71KVTayj0oYaNdXGBFu5CqOLE2AHiTVH3liiVs8eEk9qwkOIOeyAOC5VLEorBje+UHMTY1cFRXyMQGsQwvyPI27/wprtXCYuaNhHJHFmFgmXPmB0bNIwIF1PAIfM0qeVhlFsSj7Xb2eQGxkZYxbj2zY2/dzGtQ2NglihRFAAAGgrKsL1rPBLkQpHdsnW6lvdBvltYDN8ats2/7Kt2gaMDi1xIo8exqB4kVfo7K6oNN85MkcJF0NU3bYkEdoFzSlBkUEAF8ubM19LAkEk93jUXjN+BIpKuXFj7vZHxqzNs+6Q4hAokjhGp+yUGYX8vwHdW6q5WNpElJPozDY2Gm2LPjsRiQZ2OGia6sMx6ycRszE8LNf4D0sG6G8c20DLiOqCRpYKGOrFVJZ2cLYkmw0X6vnTHDbdVdpbT+mSA54oYkUDreybtlVUuDlzkkd5140nt7pI6mHqcFhlVW7N5CA1rKCVhTwcW10twq9vg6IDbCrGoF2IUfh31AbX2ocpZzZRyHy8zRjsYkKXkOXTQfWbusvH14VSdrbWbEPwso91b39SeZ8a8yqtzefYpjCUnl9H0h0UxW2Xh3IsZOskP70jFfguUelW+obc/B9VgMLH9mCMf3AT+NTNekuEXhRRRXQFFFFAFFFFAFFFFAFVjpKw2fZeLHdEW/gYP/AJas9NNrYITQSxHhJG6HyZSv50Op4Z8lYjD5gXXl7yjl+0B3Hn3HwrnAbSkhbNGxHeOR8COBrtcyNxsyki401Ghpd0jl42jfvA9m33gNVPiNPAVyccdrKNltGfmiWHZm/S6CZCv7Saj+E6/A1cNy9uRNjFdJUyMsga5CkXWPKCGsfeVviayPEYCSMAspAPBuKnyYXFJCsb0kG8weDIlteWj6mxOHMjxTRFHMWcWZuyQ4ANmUHKwtxseJHOqjtjd7Cs5dlMEoPajaGSWHQntq6AZUOYnQgdrVaoEatDsfD4mB5I5mxTxMVkcArlcqMt8t7qNQKmdqybSw0kOEbHRTSYkiN4m16vPYDrDa9jm4jxqj0pLjJapI0htqDCFVxUkYupyLGsrO1iB3eIFu88aid4NtiaSB8LinAMb51QiygjQuvAPckWIuLAi1jfPd4d4MXgZVjm+jSOEsuSSSQIuaxTVuybqNLchUvuhtHFY2OWUjDQxREBpJGcLfja1/LW44jjVUqrIrMV+SE25e5NxRBVCgWAAA8hpSG0dpJAmZz4AD3mPcKid3to47HI7wQ4bKr5LvKy3a1wAOdwaZbPhxeMbEPJ9Fw/0VhHIZI3cqSSLADNfUVmjo7M/P/JR6P3PIUaSRpSixhh7q8/2m5FtbXAFN4JsdIjDEs8i3IUSSlYwuWy9kdnQ+Fz3i1Otzdn4jaJmzYzqFjYIvVxqM7sHIVeFhaMnWkNzdzo9oQYmTFTuskUqoGZ7qABnkBDc7BueluFejBTrzyv5OxrxzkjcXPFHfrJwNbiLDjQXYvlBBsAC32uQqJxW8driBBHfi7dqQ+NzoPmfGpDpO2bFBtCSKBFjjVIrKOAvGCT566mq/FsxiAzWjQ/Wbnb7K8W9NPEVoUVJZk8lkY5eEhnK7O1ySzE8Tckn8adwYSzrHxd2CnnluQMvn3/DvpQzKmkVwebt7x77W0UeWvjUn0f7O6/aeETl1yufKP2h/wW9a0qPno1xp2LdI+ooY8oAHAAD4C1KV4K9oYgooooAooooAooooAooooArw17RQHzF0jbDOF2jOlrK7GVO4q5zaeRzD0qtivo7pJ3DG0YAUsuIjuY2OgI5xse49/I+tfO2LwjxO0cilHUkMrCxBHfVsWelRYpRx7hBiWQ3VivfbgfAjgR4Gl+ujb34gD3xnIfPKQVv6CmlOotnyNG0oRjGpszAXCnT3jy94fGuShF8l7jGX1E1/4urYEYJXCqJuuVpEIIaxFsyEi2v2RUxtfa64nE4TFBF+kI8ZnKTIRIEK2KIxUhrA6eVUcVbd3N0ocXh1Im6udpjHlJUi2XrM2QkNlygi4PG3lWedKjzkqnRWlljrpJVsZOs0KzOLMCpgVSgvdRdCS/FtTrpS25cijB4nAY2LExRzMriRIXbKVymxAU80U8Dzpph+jpymYyqOwHGVSbezdypvbXsgXFxr4UhidyJ45UQyABxOVIzX9irObrpbMALakdrjVajlbd34Kvh62/qJ/o82uMFA6TYaZycUsg9g5yqEyiQEgDMCOHnXG7O3Wwpx3XDEA4mUOsimGKS12JYiVuyTm7jxNQE+4+IUx9Y8Y6ydYBeQkhi2Um1tVDaEju8QaXfcA+0ImVQqSPlkQpJZJGi7S8BdlPM2Fr8a66/fd+DvoV/qHu7O9bYCJ1TqMz4kyszydYcgXKEyxqe1x7QPM1BybaQQzw5mdJp+uYIgjGbkA7ljlH3dalJ91MHCJRLi7uoOUKUsSIlexsWPvsV07qptqnCmMsvP+i2FNRJ7Q3heWQykDrDa8jXeQ2Fh2muBYDkBUXNMzEsxLE8SSSfialW3VxAhaYx5UVcxJIBtcDhx+sNPOoc1ojCMekXrb/iJtWl9A+wy+LlxJByRIUU8usfiB32QH+Id9Ujd7dybHTrDAt2OpY+6i82Y8h8zyr6W3W3ajwOGSCLgurNzdz7zHxPyFhSTMWonhbSYoooqswBRRRQBRRRQBRRRQBRRRQBRRRQBVW3z6PsPtBe2MkoFllUDMPBh9ZfA+hFWmih1Np5R8z7z9G+MwJJaMyxD+tjBZbftDivrp4monY+8E2H/AKNuzmVih1RirBhmHPVRX1aRVX270a4HFEs8ARz9eP2beZtofUGpqXk1w1PtNGIYreqGfIJsJHcNHdoyVOQN21C3t2hc37zS99lydZYTQnK3VkktY5iUDWvfSw/7vVv2n0CkAnD4kH9mVLf30/lqs47oh2jGCREsgH9nIpPoGsallGiM6n08CGD2ThXRCuOMTFUDKx4MY1Lke72QxZbeHGuMLgFmWEjHZHIcESyGyXMl7Wa6hlTUHj1iimUu5WOT3sJOPKMt+F6btu1ixxwuI/5Mn8tMIuWH1Im8ZsWMNEJNoLIrOge0mbKTHmLgliLcEufXhavBszAK15sY8pK37IJF+ySpYXJ4trp7pvbnDLuxizwwuI/5Mn8tO4Nw8e/DCTeq5f8AERXcIfKu5D5NobMjfMIJJLHRS2lgpAJBPau1ib/qKRg38kihijjiiRowAJMt2uGJzW0HDKOfu+NSeD6GdoPbMsUX35Ln4IGq1bL6CIxY4jEO/esahB5Zjc1xtFMrKl28mTY7a0859pI7knRbm1/BBpy7qt26vRBisSQ04OGi/aHtG+6nLza3ka2bYe5uEwn9BAiN9ojM/wDG1zU0BUXLwZ56p9QWCK3d3ZgwUQigTKOZ4s5+0zcz8u61S1FFQMjeQoooocCiiigCiiigCiiigCiiigCiiigCiiigCvK9ooANeV7RQHlFFFAe14aKKAK9oooAooooAooooAooooAooooAooooD//Z"/>
          <p:cNvSpPr>
            <a:spLocks noChangeAspect="1" noChangeArrowheads="1"/>
          </p:cNvSpPr>
          <p:nvPr/>
        </p:nvSpPr>
        <p:spPr bwMode="auto">
          <a:xfrm>
            <a:off x="63500" y="-1046163"/>
            <a:ext cx="2114550" cy="21621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2060" name="AutoShape 12" descr="data:image/jpeg;base64,/9j/4AAQSkZJRgABAQAAAQABAAD/2wCEAAkGBhQSERQUExQWFBUWFRcYGRgYFRcXGBgYGxUYFRcXFxYYHiYeHBwjGhQVHy8gJCcpLCwsFx4xNTAqNSYrLCkBCQoKDgwOGg8PGjUlHiUtLCwsKjAsKiksLCkpLCksKSwsLCwpLCwsLCksKSwpKSwsLCwsLCwsKSwsLCwsLCwsLP/AABEIAOMA3gMBIgACEQEDEQH/xAAcAAABBQEBAQAAAAAAAAAAAAAAAwQFBgcCAQj/xABJEAACAQIDBAcEBwQHBgcAAAABAgMAEQQSIQUGMUEHEyJRYXGBIzKRoRRCUnKxwdFigpLSM0NTorLC4QgXVZOU8BUWJERFZIP/xAAZAQEAAwEBAAAAAAAAAAAAAAAAAgMEAQX/xAAtEQACAgEEAQIFAwUBAAAAAAAAAQIDEQQSITFRE0EUIjJhoVKRsQUjQsHRcf/aAAwDAQACEQMRAD8A3GiiigCiiigCiiigCiuJZgouxAHeSAPiah8Zvrgor58VALcutRm/hUk/KgJuiqZN0vbNXhOW+7FJ+JUU0fpnwf8AVxYqU/sQfzEUBfqKz/8A3rs3ubNxh+8qL+BNcnpNxH/DpB5zoPxWgNCorOT0n4n/AIf8cVH+lA6TsV/w9f8Aq4/0oDRqKzkdJmMP/wAcv/WR/wAtcv0oYteOzfhjI/5aA0iiswfpklT39myjynjb8hQnTzAP6TCYpfLqW/FxQGn0Vn2G6cdntxGITzgY/wCDNUjD0t7MbjiQl/txyp82W1AXCiovB704Sa3VYmB7/ZmjJ+AN6kw16A9ory9e0AUUUUAUUUUAUUUUAVH7Z27BhIjLiJFiQc2PE9wHEnwGtPya+T+kneiXH4x5WJMKOyRL9VFBI4faNgxPO/hQGk7xf7RUallwcBfukmJVfMRr2iPMiqXN0m7Yx7ZYnk1Pu4dMgHmwBb4tUzuL0bYcwpiJ8s7OMwW941vyNvebv5DhatEhhVFCqoVRoAAFA9BpWqFCfMngxWatReIrJlH/AJSxrqZsbYqov7WVpXPgBc/iKmtjQYZ/ZPGqA6A2GVm8L6X86uW0MSn9Ewzl1N15ZeBLHkOVVXaO7p/qwe/VsxHLiQDe3M37qzaiyqqaSkn5WSVNzsi9/Hggtr7BOHnt1aMDqnaKBh+7Y38P9LzeC2gmVUgzrKVDZHRQpA4hZGnY94zBD5cqbRYGWTsTMY1AIuwuRyJjt7twLnXLqNOVT0WxIpSoXKlgSHzlSAvaJUA6/Waw1tytWOWrgrPl5X8Gn/Hb2zmbFyGz9pYbWfM0ea5H1XWI5bHhcc+VMsZsty0eWSYAkF1MwbNGeBDCMdWTbjbXwq3YnB4eAI0uJIJX38liwPAZgLFbc/HWu9n4TCTCyziRi2ZgHBux4sFbXkBm8K0z1FHlkIQu8FPxWwXZrRvIjDtFevdjk94gKUOtvr62A4Uq+CS6ub9WCVb/ANTP2mbVO0F7NrHQcfSrlid3SGLxveQ6EsrgleAXOrX0GnA37hUFJB1eaMxlFbWwV8r2tewHEi/ia479OllyZGTuj2iIiwFndSXZrKyqMRKpCBczZbL2ri5B1NJbNgARmMssg625brrZFe4jTKY2v2tLkC9j4VZNj4YSMJXeOAAZVzFllsNF0zLlAA0HIW4cKkxsfB9oNPGVe2bX3iDdcxJN7Hh3VdGVGN24g52P2KNjdnz9VoI2dQetZwoVRfRsghuONjdgL86Tx275aNerwsbueLMy5QO8dWyt/wB+lXEbEPVh1kMim9ssVxpfTMXt9XibcRUVs+UiSeJrQNGBIFEayM0bGxfJAWIs2h8CCTVuan2x/dX0hsrcrBKg64HOdewGyDw9ozE+elcbW3DwcgtHLLEe8Jp6gFamMJhjKrPHIzheTQMgNrEkMbG9vC3KjTkym/MG9TS0/u8FM7b4doy7aPQ9JqYsVG/hIjqfiA1RC7H2tgf6Jp1Vf7GVivnlU/iK2jLXJi8Kl6VD6l+SC1Vi7Rleyum/amGIWVlmA5TR2a33lyt6m9aPux/tA4SchcSjYVj9a+eO/iwAK+ot41xtTYEM4tLGr+Y1Hk3EVlO/W4y4MLJG/s2NsjEZweOn2h+FVWUOKynlGqrUxm8Phn1Vh8QrqHRgysLhlIII7wRoRSlfP/QDvRLHijgXJMUiO6Kf6t1GY27gy3uO8A19AVnNIUUUUAUUUUB4a+PdouYMdiY+QnlRgdQbSsNQdDwr7CNfI2/8eTa+NH/2pT8XLfnQE7s/ZcgUyYOVori5RWIBP3DdT8qb4jfrFxdmRVJHMq4PyNqkN25/Z28KgtvS9vSoShGXaOOKYp/vBkLA5Y1PfZr/ABD3qQTf+f8AtYD5rJUZs7GDgyIw/aRT+VS3U4Vx2sLF5jMp+Rqt6et+x1KK9jsb84k/1uH/AIJP0rrA764qFmeOTDqzLYnqmIIvfgVI4mo+fY+EPCN0+7IfzFMpNlwj3XlH8Jrq09a6RanBexf5+ke88REpERiCzHqYusZ9Scns8uS54HxpXCbRxAmkMyyBbez6qKFWzkf1l1sQRras2EeQ9mZx5oppddqyqRacdm9rwppcWPLuJrrpgT9SHsmXHEba2rmOSVwuY5QQmYAtYXHAHUDurvae3JGUHDB4yrES51gYlgQXswtzdfq8+NU99vzG15o9CCPYINRwN1twpZN4J73E8YN73+ji97Fb38ifjXHRW+0c3VvtFt2vtp2BTDfSI3V0DdacKey2gC5VBvfmLgUz2hLnljeMT9Xq79YcO7lFtmyNwB48udQEW0ZWJJxSLe17QDWwIGngCfjS4nlJ0x7DxEVuVtBXFp610hmrwSu1sekcsTr9JRCxEil8OzMoN+w0YsrWtxXkNeNM9obfhZG6kzrMGAR3MTjq7+6QEBBtbgTrSJweYWfaE5933YgPdN1+sOB4UlPsiE3L4vFyHxtx482NWKuKG6r9I0fbU5FjMbfdHp+Jrld4ZUFuvAA5ZI/0pKfY2GHDrW+8w/KmM+EiHBPiSa64RfaIuVf6fySDb4SD/wBx8Ik/SkW38xAPZlJ8SqD8jUHiSBwAHlTEtrUfSh4Kmov2Lrgt9MbIcqzOb8o40v8AxsABSG2sBiFHWS6OfrO5ll+Pur6Ck90pLOKm99MRdP8Av4CpqKXRxJI96BYc22FP2YZm+QX/ADV9NV85/wCzvFfaczfZwz/OWMV9GV06FFFFAFFFFAFfKHSzDl21jB3yKf4o0b86+r6yvpl6MxjEbGwnLPEnbU8JEXX0YC+vMachQGXbvYiyaX9bfrUXt09rl8T+lONi3S6sCCOINMdttrQCWCmt3/L9amIsRVbw8lSsEtASLy00lfxNel6RkagEnakWNdOaQdqA76yvQ9IFqM1AO1kpxHNUer0qr0BKJiK7+kVHI9KCWgF5HpnO1Kl6bzGgI3E0z507xFNCaAsW701mFtPx/wBKfb04m6ioTZMtjUlNgpMTIsca5ixAvyFzbU+tBnBf/wDZsw958Y/dFGv8Tsf8lb3VV6PNw49l4bqlbPI5zSvwzNawCjko5eZPOrVQBRRRQBRRRQBSGMhDRup4MpB9QRS9eNQ4+jNsP0dxTIXYDtDTThqazrfvcePDOqs7qXUkELmWwIHM8dRoK3DY2I0eI8Y3YW/ZLEj8xUbvxuyMZhyo0kXVDpxtwN+RGnwPKrLW9zK6ktqwfPw3BxOUPHllQ8GU2+RpA7Kmj9+Nx6afEVq/RntPK8mFm965IDCxvezr6Gx/e8KvmN2HFIrAoLkEfKq4tMsaaPmktbjXDGtk2huSqWzoNeBGoNRsm48DfVHwrWtM2sxZkeqUXiSMlc0ixrV5OjeE8vmabv0XRcifia58JM78XWZdRWmt0VJ9pvjXP+6hPtt/EP0rnwth34uszSu1atJHRSn22+I/SlU6Ko+bH+Knwtg+LrM3VqVV60yDovhBF7kd2Y1bNm9E2DKK+Qa95v6XqE6JQ5kTrvhY8Iwm9JPGW4AnyBNfQW0tysJhwFWJCzA8h2fGo2PYcS8FFWVadzW4rt1Sg8Iw1d3sRIezE3rp+NSWA6NsRIRmst+QBY1sq4IfVS9u4XqybF2aEjDkdphfyHIVOdMK1l8kK7p2vC4RjuF6NRhwDKG1+1oPgKtW5+wx9KiyrYK6sdO45rfKrttGIMO0L2N/UVxu7HfEA9wJ+Vvzqn1Uo4SLvRbllst4Fe0UVQaAooooAooooAooooCibVnaHFyMpsc1/AggGxpeXfaONc0ylRoOzdiWJ4AfE+lcb3x2nv3oD8yP0qib4N7OIHgZl+QY1vnGLp3PvB5sJSjdsXTY33vxKpjkxOHYZZFWVGF8pIORwf7tx3Fq1HdzbK4qBJF5jUcwRoQfEG4rJHwyts1T9eNs40GWx0ceAty8KQ3R36fCZmWJniN7lnSJc66XBc91gbDiPGvMacJc9M9ROM1x7G1bbdOoYMRfS3fmvpVWQ1ne1ulB5JGYGCK/K8kzcLfUAX51Ff8AnPES3ySYhwNT1WHjUAc9e2R516FWohVHHLMF2mnbLPCLpvlt2XDmPq3yKVlZj1YkbsKCAoJA5nnyqnrvzM8cjieZhHbNlWCI2JsCFIckd9uFJmDGz9Uy4TFS9eGWFppCUYvE18oyqvuZiNeVR8myp9nuuGxGHIlmKnITG2aNg0QVW1ysSWFwdKzW3Tm8xyl4NFNEIRSkk2SGK3ukVSxlxLWycJ410cXVhlg4cRx410+25AL9ZiDdEdbYw3YPyv1VgRfW9uXI063i6PMZh8KzSYdTZYYuxOJHzZyy+zRNT2gLX4cL0huTu5iseZooEjTqViEizO6sGAKXXsHK1k1BHFV7qozZjt/uX7a/C/YaSbcxAAOXFEEsBfFv9VQxN1UAizX08aWTeHEWJyYxbcf/AFQ8OCvGS3EHS9ri9WSfonx7yOuTCkqFJtNIOzJGYiqkx8bR3J8RxplL0ZY84rquohMio0xtPple0KWLLYMuTS/dTNnn8v8A6NtfhfsRLb6TIuYy4pAHykM0DMCVzA5TEulvGrjuJt+eZ3EkpkTJG6koI2BYvoQpI4KDfxFUffPdbFxzRRS4Vo5J5LJaRHjclUjVVZQACLDj9qvdsbK2jgUD4jCSRBVROtjkkUEKoRQxjcpew7h86vqtnGScsv7FNtMJRajhfc2h3ubk3Pfe9KYHCdbIqcidfIamsTG9OJh99cbFpftNmFu/LLHw4c6ncLv/AIvCNFJI2TrEzxifDlVdDoCHickA9+Stj1sduEmjDHQyUs5yb+kCouVQAB3U1xBrNdi9NLzMith1fNIkd4ZQ1mc2BKOA1tD8DWjztpWDOT0sYIvGmld00vI57h+J/wBDTbHNpUjuivZkP7QHwF/zoCwUUUUAUUUUAUUUUAUUUUBUd9ou1G3gR+BrOt74yY47ces088jFfmBWob7R+xQ9z/iD+lZnvZGTh7jijow9Gt+fzrcvm07X/p58vl1CYz3RcSYZkOo7Q17j/oaoe1cAEdldM3Vvny30ZQQJV04XADeFmq37m4nLIyfaGYfEjT4AelMd7sIRiHa1+DW+0MlmHqEcVntalRGfg0VJxvlDyaBg9ytmY/CJ9GwarFNHIROvZeF1OVQwZsxN7+HZ14g073T3mxH/AIXIrxxxYjADq5o5iQHRYbqTYdnMOeoOQ8jeqVulv9gcBglw2ISd3inMqZLnMCRJE4bOoHZtdeB7jc05HTFiOvxEkGz80cwiA605dEQqSxtZs1xpfS1UZXZpwyz9GO1nk2bLFjIpIforqFAjdXjjYBo2XML9i515KoNR/SPu0Z9tbNlmY/RZCkeYMABIC8gQEajPZNarEvSvtNpWyJhYzPkXJdXJPuA2Lk3IIGvcKRxew8bLh4sJPjrxREFEEV8rJmAAkIViQMwAvwHhVU7q4fUyca5S6RqrbD67aTSyx4iIoQyvE+SCRYwvVmbX2khzyC1uyqW53NZ3G2F9Nkl2os8iSyY7tRwyZYTHG6jLKOL3S7fvDSoGcYt4jBNtTEshCqQEQFgSVILhizAWsdTxHHk32Xuu2ELJBi8ZCzWLKjogOmnAkE2/PuNUvW0r3J+hM0bd/CSHa21pcztDaKIKH/rBErOFW9gQpAv+1UXuLsfaEO053xTu0IwtkQy9YyqZLwxPoMzhRJrrqTrrVY2fu7LhhIUxuNhBzytaVbSNluWNhqSBxOuldMuMjZ3G0cYrW1LdW1wozAakcmY+jVxa6l+4+Hn4LJvlhMRJNseLDiaSL6Qs5xD9t11zWYkWFkdjr3Acqk+kvbfUbPxklziFkKwLEYxkifUMXPFgTY/wgcb1SNnnaUYhSLHvaJcsYkwsZCgrlAJ1JGUcdeFRkvSLtCDrI5JMJKTiC8iuHQ5lcdi5suW8Y0W/nV0L67HiLISrlHsu+/fSP9ARGYZ8TiMMmSEDL1GYEvI7ak3ewVbf1ZqM2PPhjsiHF4/DDFdX7Gcst5MOiErEFRtdTkLG4Ptb6jSqXt3ebEY3H4bGYnDLJHBk9nh3VwwVy+pBY6kjjyHrU9vZ0lxYyCXDQYSWCXFFWxLyADsxgE2N7scsYFyF+Jq7KIYYdEW7wmxTYjqxGiFpQo91Wkv1aD7kVz/+grYcSaqm6OTAYONCLyyHrJAD7pbUrf8AZFlA/ZpztneIMhWO+osWOmnO1WwpnLHBTO+Ec8iW2drohsTfS+mvl8asO49zhs5+u7n0Byj5LWY4w1rG6cOXBwD9gH49r86ttrUI8FVNrslyS9FFFZjUFFFFAFFFFAFFFFARG9UV8M/hY/Bh+V6zXamHzwuvMqbefEfO1aptiHNBIvejfhesz5Vv03MGjztVxNSKBs+XIyPfVHAP3XsDfyJU+tTm9SACOXuNj/i/AMP3qr+OhyiRbaoXQ99lOYeuSxH3KncTP1uAJPFACf3SCfiPxrFRzCdTNd3yzhairnAsjC0hCq+XshVYKTmWz2zWsTbXS1quuG3RwgAeRQ5P1pGLknzcmqmozRWbj1WvnGRr6qwqfwGJzQwTvGJkRbOhYre4te41Gtd0LTymstDWp8YeEWNdkYbIVVUQd65RbmDccCDrSJ2dI5PtIiTYk5DmNlKgmz24MRoLG9IbyYbCxTxLFhzkAWQkyn2iOoYBdCV1zC/h8Fdr7OQNAuCw8gmaNJjZy9g2bsWtrw1JsLHxrXbVTdtdkDLB21ZUJCg3ZfT2gGgGkaaAcLZgbUsu7Lf2zeiRfyeNdPvA0ZySwSpJpZcup8u/hS+HGOmGeOFEQmy9Y2Vm8gSPl8a69JpEvpRD1tVJ4yxA7uPr7d9Vym6xar9k9jh4UjiNiHXNiBrxzJDr/dFcS7XmeZcM9sK5NndrWUaWsT33/DvvXWxcBBLiJIJB9JkPWBZhL2TlQlbKBrqDzsPHnGWl0q6giULdS+5isGyJFsVlQcder114kdq19TxB40+w+yY0QLYN4nW5OpJ8STeoDdTCrO6wyTzIWNo1j4AZWc5je4sB869woIizz4l44izLGqjPNJbRufui+rE8wNasqqoob2xwyNnr2pbpZJDGbqYWT3oYye/KAfiNajpdx4dMryqtwSglcobG4urEjiAfSni3gxSRCVpY5YVlRm42N+P8LC3hUs9XqFdizgzuVlbxkaJFlUKL6C2vH1NNp6dyUynqxlaIzE6m1bXgoQkaKOCqq/AAflWN4OHrMREn2pFH94X+VbUK87UvlI9PSrhs9ooorIbAooooAooooAooooDiVbgjvFqyphYkdxrVzWY7Yiy4iUftt8zf862aR8tGHWLhMpO8OFyT5vqyAeQdeBPpa/hemmyMQBdD7smaJvBgOzf93T90VaNsYMSxkaXGq37xwHkeHrVFZtWAOrC47xJHqvrbQ+INZdRF03b10zRp5etTsfaF4GAkCk/UKn72TKR53jFTu5lureFuFr2/ZYXH5/CmGynWSYhgCs0V2Hc6EAkd1w17+VL4OJsLio+cTLkDcwQSQreOp86p09iq1Ozz/sXy9SrD7RYY8C2Iwwj4y4WUR95MMjWU/usR6Mae7TC58TI80sUHWLhFWLV5OqQCxN1AUWZuPOhXlgnXE4cBmKlWQ8GHL4G3wFMcF9JRHEsMeISRzI0ZJBV7k5lIOhsSNDwNteNerOuWfsZIWx289j/a0jYfB4Z4p2kvM7QyG4dY+qIZTe9rNxF6ab6zGSWCRjcthYjryJL3I7rn8K52ptR5khjbBlTC3YCM3V9WxUujXuSTlHauDqa92pJPiGiP0VEEahbBm7SA3VDduA17jqda7XFppteSU5xaaT8D7aOPZMVhnCo5mwuGuJEz+9oTqfe040ngbJtiygADEuoAFgBciwAribbd5oGxUAhSHKVMSFiwQ3SMlnICjuriHa4+lSzYaDrSz9YrzAjIzFiwUKwBGotfWopNcY9sHXKL5zxkbbnjLjIz9gSt/DDIKV2VhpVwsU2Gi6yWV3VnyCQxAZSqKrAqCxYnMQdB43pxg9uorvJNhJDMytHliVYolQixta5LG57WvKmOB2TJIXKmTDQsbCISEkrws7aX9am1Kb68fgjvjBZyPd75wZ8PKksTSoiQtFHrZwzmTQaBbtbjoRzqRPCkMFsWKG2RRfv5/GlpnAGptV9UNiwzHbZ6kspCEtMZzToyhhcG47xTLEGutkUhfdKLNjoR3MT8FJ/KtcArMujqDNjGb7MbH1JC/gTWnV5eofznraZYgFFFFUGgKKKKAKKKKAKKKKAKzneuO2Lk8cp+Kj9K0as36RpTHionHBorEd9nP6inrOn50UXx3RwVTaUXWS5T7qJceDtcBvNQNPOqxjojmz8zY27nRsrj1JU+VWfrw0zFToUX0sWqK3hwxCO68PePgwFr+RGh7iAe+sctSrbZJ9PojR/baE92obzMwPZVNB9+xX+4LHxqfxsIdShBOYdkAEtmGoygXN9L+Fqjt2kAiJH1nY39dPlap3YEUU+IVHMoLANEyO0ZWyknskXsQLh78wK8+WZW58FslvmzmXHSYWHD5yHMyArdWjIYMFZXD8LEmxvrapH6VKIuu6tZIACzSowyhQcrdg9rMpvdeQBIJq+RYX2xcnQxogHkzsT65h8KR2QVSJQFABLtoAB2nZuA7716a/qdsUjj0dbzwVDBbSSS1r3IDC4Iup4Mt+Km2hGhp8KkN4t0evdp0kkWUQlEUMoQsAzR3upIGY620NVGFpWziZyjIxRkjK2UgAkdZqW94cLW4W0r0F/Vq417prn7Hn26OSfD4J5gDxoVQOFQDbOQ3JzjnfrZL/4qdbk4WbEB2GYxZuwXOuXuLc+/vAIuas0v9Tr1DaSawVS00kuHklGUd1Vp98lZpUhieRomyt7qANZza7G5/o34A8K0XZWxishMg4WtzBPfURHuRgIgZmw6vJKc7Z2ZgzG7E5Sctu03Ln41ddqsPEC+jSZWZ/sZ+2888koiGVSyZ/ZK2Ide2UKsoAytYXtY8Rwpwu4WLx0ZVusS9gZMQcmQ9hmyQIdb2YDMF0bj3WaKaX6cYo1VYhhWZY4QEtIZV1dE1AC2tf7RqX2ZjXjcKc2UmxBN7G9ueo1I086xytnLtm6NMI9Ip2AwfVRLHfNkul7WvlOW9uV7UjijpUtiNnlI0Yspz9rQ6i/a1HrxqIxZsDflWqerqhFcnnelJyfBaOjCDtTv4IvzJP5VoFUrotYNh5XHOYj0VF/mq61g3+p8x6dcdsUgooooTCiiigCiiigCiiigCs06ZpBEMJK2i9ZJEx7g6hwfQxfM1pdZ704YEybMJAuUmjb8V/zW9ajKKksMYzwZ7HJkkVuR7J9dV+enrUuDWd7J3gyL1ctynJhqyfqB3cvlV22Xjs6A3BHeOB8R+h1FeNqKXFlDg4nMSCAkW9mxJI5DkWXuHC68uI0uBed0duMOsSVx1UMKspIAIUXUgW94BVHLiRxvVVkiDCx+Pce+ud3I2eYQhM7JHMwBvbL1TxhCb83YLx+qD41Ct7mTrbzwaNPvFARmMgUAhSGujBjwBVrEE+VPIGGUZbWAAFuQGgFUXerDLiMNGEdnmjiAk6yJlkdVsS/aAuUa+axNldzrzht0N7XinVZC7LLlXKeCaJZ1bgU1+V71KVTayj0oYaNdXGBFu5CqOLE2AHiTVH3liiVs8eEk9qwkOIOeyAOC5VLEorBje+UHMTY1cFRXyMQGsQwvyPI27/wprtXCYuaNhHJHFmFgmXPmB0bNIwIF1PAIfM0qeVhlFsSj7Xb2eQGxkZYxbj2zY2/dzGtQ2NglihRFAAAGgrKsL1rPBLkQpHdsnW6lvdBvltYDN8ats2/7Kt2gaMDi1xIo8exqB4kVfo7K6oNN85MkcJF0NU3bYkEdoFzSlBkUEAF8ubM19LAkEk93jUXjN+BIpKuXFj7vZHxqzNs+6Q4hAokjhGp+yUGYX8vwHdW6q5WNpElJPozDY2Gm2LPjsRiQZ2OGia6sMx6ycRszE8LNf4D0sG6G8c20DLiOqCRpYKGOrFVJZ2cLYkmw0X6vnTHDbdVdpbT+mSA54oYkUDreybtlVUuDlzkkd5140nt7pI6mHqcFhlVW7N5CA1rKCVhTwcW10twq9vg6IDbCrGoF2IUfh31AbX2ocpZzZRyHy8zRjsYkKXkOXTQfWbusvH14VSdrbWbEPwso91b39SeZ8a8yqtzefYpjCUnl9H0h0UxW2Xh3IsZOskP70jFfguUelW+obc/B9VgMLH9mCMf3AT+NTNekuEXhRRRXQFFFFAFFFFAFFFFAFVjpKw2fZeLHdEW/gYP/AJas9NNrYITQSxHhJG6HyZSv50Op4Z8lYjD5gXXl7yjl+0B3Hn3HwrnAbSkhbNGxHeOR8COBrtcyNxsyki401Ghpd0jl42jfvA9m33gNVPiNPAVyccdrKNltGfmiWHZm/S6CZCv7Saj+E6/A1cNy9uRNjFdJUyMsga5CkXWPKCGsfeVviayPEYCSMAspAPBuKnyYXFJCsb0kG8weDIlteWj6mxOHMjxTRFHMWcWZuyQ4ANmUHKwtxseJHOqjtjd7Cs5dlMEoPajaGSWHQntq6AZUOYnQgdrVaoEatDsfD4mB5I5mxTxMVkcArlcqMt8t7qNQKmdqybSw0kOEbHRTSYkiN4m16vPYDrDa9jm4jxqj0pLjJapI0htqDCFVxUkYupyLGsrO1iB3eIFu88aid4NtiaSB8LinAMb51QiygjQuvAPckWIuLAi1jfPd4d4MXgZVjm+jSOEsuSSSQIuaxTVuybqNLchUvuhtHFY2OWUjDQxREBpJGcLfja1/LW44jjVUqrIrMV+SE25e5NxRBVCgWAAA8hpSG0dpJAmZz4AD3mPcKid3to47HI7wQ4bKr5LvKy3a1wAOdwaZbPhxeMbEPJ9Fw/0VhHIZI3cqSSLADNfUVmjo7M/P/JR6P3PIUaSRpSixhh7q8/2m5FtbXAFN4JsdIjDEs8i3IUSSlYwuWy9kdnQ+Fz3i1Otzdn4jaJmzYzqFjYIvVxqM7sHIVeFhaMnWkNzdzo9oQYmTFTuskUqoGZ7qABnkBDc7BueluFejBTrzyv5OxrxzkjcXPFHfrJwNbiLDjQXYvlBBsAC32uQqJxW8driBBHfi7dqQ+NzoPmfGpDpO2bFBtCSKBFjjVIrKOAvGCT566mq/FsxiAzWjQ/Wbnb7K8W9NPEVoUVJZk8lkY5eEhnK7O1ySzE8Tckn8adwYSzrHxd2CnnluQMvn3/DvpQzKmkVwebt7x77W0UeWvjUn0f7O6/aeETl1yufKP2h/wW9a0qPno1xp2LdI+ooY8oAHAAD4C1KV4K9oYgooooAooooAooooAooooArw17RQHzF0jbDOF2jOlrK7GVO4q5zaeRzD0qtivo7pJ3DG0YAUsuIjuY2OgI5xse49/I+tfO2LwjxO0cilHUkMrCxBHfVsWelRYpRx7hBiWQ3VivfbgfAjgR4Gl+ujb34gD3xnIfPKQVv6CmlOotnyNG0oRjGpszAXCnT3jy94fGuShF8l7jGX1E1/4urYEYJXCqJuuVpEIIaxFsyEi2v2RUxtfa64nE4TFBF+kI8ZnKTIRIEK2KIxUhrA6eVUcVbd3N0ocXh1Im6udpjHlJUi2XrM2QkNlygi4PG3lWedKjzkqnRWlljrpJVsZOs0KzOLMCpgVSgvdRdCS/FtTrpS25cijB4nAY2LExRzMriRIXbKVymxAU80U8Dzpph+jpymYyqOwHGVSbezdypvbXsgXFxr4UhidyJ45UQyABxOVIzX9irObrpbMALakdrjVajlbd34Kvh62/qJ/o82uMFA6TYaZycUsg9g5yqEyiQEgDMCOHnXG7O3Wwpx3XDEA4mUOsimGKS12JYiVuyTm7jxNQE+4+IUx9Y8Y6ydYBeQkhi2Um1tVDaEju8QaXfcA+0ImVQqSPlkQpJZJGi7S8BdlPM2Fr8a66/fd+DvoV/qHu7O9bYCJ1TqMz4kyszydYcgXKEyxqe1x7QPM1BybaQQzw5mdJp+uYIgjGbkA7ljlH3dalJ91MHCJRLi7uoOUKUsSIlexsWPvsV07qptqnCmMsvP+i2FNRJ7Q3heWQykDrDa8jXeQ2Fh2muBYDkBUXNMzEsxLE8SSSfialW3VxAhaYx5UVcxJIBtcDhx+sNPOoc1ojCMekXrb/iJtWl9A+wy+LlxJByRIUU8usfiB32QH+Id9Ujd7dybHTrDAt2OpY+6i82Y8h8zyr6W3W3ajwOGSCLgurNzdz7zHxPyFhSTMWonhbSYoooqswBRRRQBRRRQBRRRQBRRRQBRRRQBVW3z6PsPtBe2MkoFllUDMPBh9ZfA+hFWmih1Np5R8z7z9G+MwJJaMyxD+tjBZbftDivrp4monY+8E2H/AKNuzmVih1RirBhmHPVRX1aRVX270a4HFEs8ARz9eP2beZtofUGpqXk1w1PtNGIYreqGfIJsJHcNHdoyVOQN21C3t2hc37zS99lydZYTQnK3VkktY5iUDWvfSw/7vVv2n0CkAnD4kH9mVLf30/lqs47oh2jGCREsgH9nIpPoGsallGiM6n08CGD2ThXRCuOMTFUDKx4MY1Lke72QxZbeHGuMLgFmWEjHZHIcESyGyXMl7Wa6hlTUHj1iimUu5WOT3sJOPKMt+F6btu1ixxwuI/5Mn8tMIuWH1Im8ZsWMNEJNoLIrOge0mbKTHmLgliLcEufXhavBszAK15sY8pK37IJF+ySpYXJ4trp7pvbnDLuxizwwuI/5Mn8tO4Nw8e/DCTeq5f8AERXcIfKu5D5NobMjfMIJJLHRS2lgpAJBPau1ib/qKRg38kihijjiiRowAJMt2uGJzW0HDKOfu+NSeD6GdoPbMsUX35Ln4IGq1bL6CIxY4jEO/esahB5Zjc1xtFMrKl28mTY7a0859pI7knRbm1/BBpy7qt26vRBisSQ04OGi/aHtG+6nLza3ka2bYe5uEwn9BAiN9ojM/wDG1zU0BUXLwZ56p9QWCK3d3ZgwUQigTKOZ4s5+0zcz8u61S1FFQMjeQoooocCiiigCiiigCiiigCiiigCiiigCiiigCvK9ooANeV7RQHlFFFAe14aKKAK9oooAooooAooooAooooAooooAooooD//Z"/>
          <p:cNvSpPr>
            <a:spLocks noChangeAspect="1" noChangeArrowheads="1"/>
          </p:cNvSpPr>
          <p:nvPr/>
        </p:nvSpPr>
        <p:spPr bwMode="auto">
          <a:xfrm>
            <a:off x="63500" y="-1046163"/>
            <a:ext cx="2114550" cy="2162176"/>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62" name="Picture 14" descr="http://t1.gstatic.com/images?q=tbn:ANd9GcSdIdHS1Ef_tMJ0Qa-MRE8pYjmxj6GD5HrOOvFjQPNcylewCY7lUNPHHRAu2A"/>
          <p:cNvPicPr>
            <a:picLocks noChangeAspect="1" noChangeArrowheads="1"/>
          </p:cNvPicPr>
          <p:nvPr/>
        </p:nvPicPr>
        <p:blipFill>
          <a:blip r:embed="rId5" cstate="print"/>
          <a:srcRect/>
          <a:stretch>
            <a:fillRect/>
          </a:stretch>
        </p:blipFill>
        <p:spPr bwMode="auto">
          <a:xfrm rot="983295">
            <a:off x="6629400" y="2096627"/>
            <a:ext cx="1592899" cy="162877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825600"/>
            </a:gs>
            <a:gs pos="13000">
              <a:srgbClr val="FFA800"/>
            </a:gs>
            <a:gs pos="28000">
              <a:srgbClr val="825600"/>
            </a:gs>
            <a:gs pos="42999">
              <a:srgbClr val="FFA800"/>
            </a:gs>
            <a:gs pos="58000">
              <a:srgbClr val="825600"/>
            </a:gs>
            <a:gs pos="72000">
              <a:srgbClr val="FFA800"/>
            </a:gs>
            <a:gs pos="87000">
              <a:srgbClr val="825600"/>
            </a:gs>
            <a:gs pos="100000">
              <a:srgbClr val="FFA800"/>
            </a:gs>
          </a:gsLst>
          <a:lin ang="5400000" scaled="0"/>
          <a:tileRect/>
        </a:gradFill>
        <a:effectLst/>
      </p:bgPr>
    </p:bg>
    <p:spTree>
      <p:nvGrpSpPr>
        <p:cNvPr id="1" name=""/>
        <p:cNvGrpSpPr/>
        <p:nvPr/>
      </p:nvGrpSpPr>
      <p:grpSpPr>
        <a:xfrm>
          <a:off x="0" y="0"/>
          <a:ext cx="0" cy="0"/>
          <a:chOff x="0" y="0"/>
          <a:chExt cx="0" cy="0"/>
        </a:xfrm>
      </p:grpSpPr>
      <p:sp>
        <p:nvSpPr>
          <p:cNvPr id="2" name="TextBox 1"/>
          <p:cNvSpPr txBox="1"/>
          <p:nvPr/>
        </p:nvSpPr>
        <p:spPr>
          <a:xfrm>
            <a:off x="152400" y="152400"/>
            <a:ext cx="8763000" cy="7109639"/>
          </a:xfrm>
          <a:prstGeom prst="rect">
            <a:avLst/>
          </a:prstGeom>
          <a:noFill/>
        </p:spPr>
        <p:txBody>
          <a:bodyPr wrap="square" numCol="2" rtlCol="0">
            <a:spAutoFit/>
          </a:bodyPr>
          <a:lstStyle/>
          <a:p>
            <a:pPr algn="ctr"/>
            <a:endParaRPr lang="en-US" sz="2400" dirty="0" smtClean="0"/>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r>
              <a:rPr lang="en-US" sz="2400" dirty="0" smtClean="0"/>
              <a:t>“other vegetable oils”</a:t>
            </a:r>
          </a:p>
          <a:p>
            <a:pPr>
              <a:buFont typeface="Arial" pitchFamily="34" charset="0"/>
              <a:buChar char="•"/>
            </a:pPr>
            <a:r>
              <a:rPr lang="en-US" sz="2400" dirty="0" smtClean="0"/>
              <a:t> sodium </a:t>
            </a:r>
            <a:r>
              <a:rPr lang="en-US" sz="2400" dirty="0" err="1" smtClean="0"/>
              <a:t>laureth</a:t>
            </a:r>
            <a:r>
              <a:rPr lang="en-US" sz="2400" dirty="0" smtClean="0"/>
              <a:t> sulfate</a:t>
            </a:r>
          </a:p>
          <a:p>
            <a:pPr>
              <a:buFont typeface="Arial" pitchFamily="34" charset="0"/>
              <a:buChar char="•"/>
            </a:pPr>
            <a:r>
              <a:rPr lang="en-US" sz="2400" dirty="0" smtClean="0"/>
              <a:t> </a:t>
            </a:r>
            <a:r>
              <a:rPr lang="en-US" sz="2400" dirty="0" err="1" smtClean="0"/>
              <a:t>Cetyl</a:t>
            </a:r>
            <a:r>
              <a:rPr lang="en-US" sz="2400" dirty="0" smtClean="0"/>
              <a:t> </a:t>
            </a:r>
            <a:r>
              <a:rPr lang="en-US" sz="2400" dirty="0" err="1" smtClean="0"/>
              <a:t>Palmitate</a:t>
            </a:r>
            <a:r>
              <a:rPr lang="en-US" sz="2400" dirty="0" smtClean="0"/>
              <a:t> </a:t>
            </a:r>
            <a:r>
              <a:rPr lang="en-US" sz="2400" dirty="0" err="1" smtClean="0"/>
              <a:t>Elaeis</a:t>
            </a:r>
            <a:r>
              <a:rPr lang="en-US" sz="2400" dirty="0" smtClean="0"/>
              <a:t> </a:t>
            </a:r>
            <a:r>
              <a:rPr lang="en-US" sz="2400" dirty="0" err="1" smtClean="0"/>
              <a:t>Guineensis</a:t>
            </a:r>
            <a:r>
              <a:rPr lang="en-US" sz="2400" dirty="0" smtClean="0"/>
              <a:t> </a:t>
            </a:r>
          </a:p>
          <a:p>
            <a:pPr>
              <a:buFont typeface="Arial" pitchFamily="34" charset="0"/>
              <a:buChar char="•"/>
            </a:pPr>
            <a:r>
              <a:rPr lang="en-US" sz="2400" dirty="0" err="1" smtClean="0"/>
              <a:t>Epoxidized</a:t>
            </a:r>
            <a:r>
              <a:rPr lang="en-US" sz="2400" dirty="0" smtClean="0"/>
              <a:t> Palm Oil (UV cured coatings) </a:t>
            </a:r>
          </a:p>
          <a:p>
            <a:pPr>
              <a:buFont typeface="Arial" pitchFamily="34" charset="0"/>
              <a:buChar char="•"/>
            </a:pPr>
            <a:r>
              <a:rPr lang="en-US" sz="2400" dirty="0" err="1" smtClean="0"/>
              <a:t>Ethylhexyl</a:t>
            </a:r>
            <a:r>
              <a:rPr lang="en-US" sz="2400" dirty="0" smtClean="0"/>
              <a:t> </a:t>
            </a:r>
            <a:r>
              <a:rPr lang="en-US" sz="2400" dirty="0" err="1" smtClean="0"/>
              <a:t>Palmitate</a:t>
            </a:r>
            <a:r>
              <a:rPr lang="en-US" sz="2400" dirty="0" smtClean="0"/>
              <a:t> </a:t>
            </a:r>
          </a:p>
          <a:p>
            <a:pPr>
              <a:buFont typeface="Arial" pitchFamily="34" charset="0"/>
              <a:buChar char="•"/>
            </a:pPr>
            <a:r>
              <a:rPr lang="en-US" sz="2400" dirty="0" smtClean="0"/>
              <a:t>Hydrated Palm </a:t>
            </a:r>
            <a:r>
              <a:rPr lang="en-US" sz="2400" dirty="0" err="1" smtClean="0"/>
              <a:t>Glycerides</a:t>
            </a:r>
            <a:r>
              <a:rPr lang="en-US" sz="2400" dirty="0" smtClean="0"/>
              <a:t> </a:t>
            </a:r>
          </a:p>
          <a:p>
            <a:pPr>
              <a:buFont typeface="Arial" pitchFamily="34" charset="0"/>
              <a:buChar char="•"/>
            </a:pPr>
            <a:r>
              <a:rPr lang="en-US" sz="2400" dirty="0" err="1" smtClean="0"/>
              <a:t>Octyl</a:t>
            </a:r>
            <a:r>
              <a:rPr lang="en-US" sz="2400" dirty="0" smtClean="0"/>
              <a:t> </a:t>
            </a:r>
            <a:r>
              <a:rPr lang="en-US" sz="2400" dirty="0" err="1" smtClean="0"/>
              <a:t>Palmitate</a:t>
            </a:r>
            <a:r>
              <a:rPr lang="en-US" sz="2400" dirty="0" smtClean="0"/>
              <a:t> </a:t>
            </a:r>
          </a:p>
          <a:p>
            <a:pPr>
              <a:buFont typeface="Arial" pitchFamily="34" charset="0"/>
              <a:buChar char="•"/>
            </a:pPr>
            <a:r>
              <a:rPr lang="en-US" sz="2400" dirty="0" smtClean="0"/>
              <a:t>Palm Fruit Oil </a:t>
            </a:r>
          </a:p>
          <a:p>
            <a:pPr>
              <a:buFont typeface="Arial" pitchFamily="34" charset="0"/>
              <a:buChar char="•"/>
            </a:pPr>
            <a:r>
              <a:rPr lang="en-US" sz="2400" dirty="0" smtClean="0"/>
              <a:t>Palm Kernel </a:t>
            </a:r>
          </a:p>
          <a:p>
            <a:pPr>
              <a:buFont typeface="Arial" pitchFamily="34" charset="0"/>
              <a:buChar char="•"/>
            </a:pPr>
            <a:r>
              <a:rPr lang="en-US" sz="2400" dirty="0" smtClean="0"/>
              <a:t>Palm Kernel Oil </a:t>
            </a:r>
          </a:p>
          <a:p>
            <a:pPr>
              <a:buFont typeface="Arial" pitchFamily="34" charset="0"/>
              <a:buChar char="•"/>
            </a:pPr>
            <a:r>
              <a:rPr lang="en-US" sz="2400" dirty="0" smtClean="0"/>
              <a:t>Palm </a:t>
            </a:r>
            <a:r>
              <a:rPr lang="en-US" sz="2400" dirty="0" err="1" smtClean="0"/>
              <a:t>Stearine</a:t>
            </a:r>
            <a:r>
              <a:rPr lang="en-US" sz="2400" dirty="0" smtClean="0"/>
              <a:t> </a:t>
            </a:r>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endParaRPr lang="en-US" sz="2400" dirty="0" smtClean="0"/>
          </a:p>
          <a:p>
            <a:pPr>
              <a:buFont typeface="Arial" pitchFamily="34" charset="0"/>
              <a:buChar char="•"/>
            </a:pPr>
            <a:r>
              <a:rPr lang="en-US" sz="2400" dirty="0" smtClean="0"/>
              <a:t>Palmate </a:t>
            </a:r>
            <a:r>
              <a:rPr lang="en-US" sz="2400" dirty="0" err="1" smtClean="0"/>
              <a:t>Palmitate</a:t>
            </a:r>
            <a:r>
              <a:rPr lang="en-US" sz="2400" dirty="0" smtClean="0"/>
              <a:t> </a:t>
            </a:r>
          </a:p>
          <a:p>
            <a:pPr>
              <a:buFont typeface="Arial" pitchFamily="34" charset="0"/>
              <a:buChar char="•"/>
            </a:pPr>
            <a:r>
              <a:rPr lang="en-US" sz="2400" dirty="0" err="1" smtClean="0"/>
              <a:t>Palmitic</a:t>
            </a:r>
            <a:r>
              <a:rPr lang="en-US" sz="2400" dirty="0" smtClean="0"/>
              <a:t> Acid </a:t>
            </a:r>
            <a:r>
              <a:rPr lang="en-US" sz="2400" dirty="0" err="1" smtClean="0"/>
              <a:t>Palmityl</a:t>
            </a:r>
            <a:r>
              <a:rPr lang="en-US" sz="2400" dirty="0" smtClean="0"/>
              <a:t> Alcohol </a:t>
            </a:r>
          </a:p>
          <a:p>
            <a:pPr>
              <a:buFont typeface="Arial" pitchFamily="34" charset="0"/>
              <a:buChar char="•"/>
            </a:pPr>
            <a:r>
              <a:rPr lang="en-US" sz="2400" dirty="0" err="1" smtClean="0"/>
              <a:t>Palmitoyl</a:t>
            </a:r>
            <a:r>
              <a:rPr lang="en-US" sz="2400" dirty="0" smtClean="0"/>
              <a:t> </a:t>
            </a:r>
            <a:r>
              <a:rPr lang="en-US" sz="2400" dirty="0" err="1" smtClean="0"/>
              <a:t>Oxostearamide</a:t>
            </a:r>
            <a:r>
              <a:rPr lang="en-US" sz="2400" dirty="0" smtClean="0"/>
              <a:t> </a:t>
            </a:r>
          </a:p>
          <a:p>
            <a:pPr>
              <a:buFont typeface="Arial" pitchFamily="34" charset="0"/>
              <a:buChar char="•"/>
            </a:pPr>
            <a:r>
              <a:rPr lang="en-US" sz="2400" dirty="0" err="1" smtClean="0"/>
              <a:t>Palmitoyl</a:t>
            </a:r>
            <a:r>
              <a:rPr lang="en-US" sz="2400" dirty="0" smtClean="0"/>
              <a:t> Tetrapeptide-3</a:t>
            </a:r>
          </a:p>
          <a:p>
            <a:pPr>
              <a:buFont typeface="Arial" pitchFamily="34" charset="0"/>
              <a:buChar char="•"/>
            </a:pPr>
            <a:r>
              <a:rPr lang="en-US" sz="2400" dirty="0" err="1" smtClean="0"/>
              <a:t>Palmolein</a:t>
            </a:r>
            <a:r>
              <a:rPr lang="en-US" sz="2400" dirty="0" smtClean="0"/>
              <a:t> </a:t>
            </a:r>
            <a:r>
              <a:rPr lang="en-US" sz="2400" dirty="0" err="1" smtClean="0"/>
              <a:t>Saponified</a:t>
            </a:r>
            <a:r>
              <a:rPr lang="en-US" sz="2400" dirty="0" smtClean="0"/>
              <a:t> </a:t>
            </a:r>
            <a:r>
              <a:rPr lang="en-US" sz="2400" dirty="0" err="1" smtClean="0"/>
              <a:t>Elaeis</a:t>
            </a:r>
            <a:r>
              <a:rPr lang="en-US" sz="2400" dirty="0" smtClean="0"/>
              <a:t>    </a:t>
            </a:r>
            <a:r>
              <a:rPr lang="en-US" sz="2400" dirty="0" err="1" smtClean="0"/>
              <a:t>Guineensis</a:t>
            </a:r>
            <a:r>
              <a:rPr lang="en-US" sz="2400" dirty="0" smtClean="0"/>
              <a:t> </a:t>
            </a:r>
          </a:p>
          <a:p>
            <a:pPr>
              <a:buFont typeface="Arial" pitchFamily="34" charset="0"/>
              <a:buChar char="•"/>
            </a:pPr>
            <a:r>
              <a:rPr lang="en-US" sz="2400" dirty="0" smtClean="0"/>
              <a:t>Sodium </a:t>
            </a:r>
            <a:r>
              <a:rPr lang="en-US" sz="2400" dirty="0" err="1" smtClean="0"/>
              <a:t>Kernelate</a:t>
            </a:r>
            <a:r>
              <a:rPr lang="en-US" sz="2400" dirty="0" smtClean="0"/>
              <a:t> </a:t>
            </a:r>
          </a:p>
          <a:p>
            <a:pPr>
              <a:buFont typeface="Arial" pitchFamily="34" charset="0"/>
              <a:buChar char="•"/>
            </a:pPr>
            <a:r>
              <a:rPr lang="en-US" sz="2400" dirty="0" smtClean="0"/>
              <a:t>Sodium Palm </a:t>
            </a:r>
            <a:r>
              <a:rPr lang="en-US" sz="2400" dirty="0" err="1" smtClean="0"/>
              <a:t>Kernelate</a:t>
            </a:r>
            <a:r>
              <a:rPr lang="en-US" sz="2400" dirty="0" smtClean="0"/>
              <a:t> </a:t>
            </a:r>
          </a:p>
          <a:p>
            <a:pPr>
              <a:buFont typeface="Arial" pitchFamily="34" charset="0"/>
              <a:buChar char="•"/>
            </a:pPr>
            <a:r>
              <a:rPr lang="en-US" sz="2400" dirty="0" smtClean="0"/>
              <a:t>Sodium Palmate </a:t>
            </a:r>
            <a:endParaRPr lang="en-US" sz="2400" dirty="0"/>
          </a:p>
        </p:txBody>
      </p:sp>
      <p:sp>
        <p:nvSpPr>
          <p:cNvPr id="3" name="TextBox 2"/>
          <p:cNvSpPr txBox="1"/>
          <p:nvPr/>
        </p:nvSpPr>
        <p:spPr>
          <a:xfrm>
            <a:off x="609600" y="457200"/>
            <a:ext cx="7467600" cy="584775"/>
          </a:xfrm>
          <a:prstGeom prst="rect">
            <a:avLst/>
          </a:prstGeom>
          <a:noFill/>
        </p:spPr>
        <p:txBody>
          <a:bodyPr wrap="square" rtlCol="0">
            <a:prstTxWarp prst="textWave2">
              <a:avLst/>
            </a:prstTxWarp>
            <a:spAutoFit/>
          </a:bodyPr>
          <a:lstStyle/>
          <a:p>
            <a:pPr algn="ctr"/>
            <a:r>
              <a:rPr lang="en-US" sz="3200" dirty="0" smtClean="0">
                <a:effectLst>
                  <a:outerShdw blurRad="60007" dist="310007" dir="7680000" sy="30000" kx="1300200" algn="ctr" rotWithShape="0">
                    <a:prstClr val="black">
                      <a:alpha val="32000"/>
                    </a:prstClr>
                  </a:outerShdw>
                </a:effectLst>
              </a:rPr>
              <a:t>LIST OF DIFFERENT NAMES FOR </a:t>
            </a:r>
            <a:r>
              <a:rPr lang="en-US" sz="3200" dirty="0" smtClean="0">
                <a:effectLst>
                  <a:glow rad="228600">
                    <a:schemeClr val="accent1">
                      <a:satMod val="175000"/>
                      <a:alpha val="40000"/>
                    </a:schemeClr>
                  </a:glow>
                  <a:outerShdw blurRad="60007" dist="310007" dir="7680000" sy="30000" kx="1300200" algn="ctr" rotWithShape="0">
                    <a:prstClr val="black">
                      <a:alpha val="32000"/>
                    </a:prstClr>
                  </a:outerShdw>
                </a:effectLst>
              </a:rPr>
              <a:t>“</a:t>
            </a:r>
            <a:r>
              <a:rPr lang="en-US" sz="3200" dirty="0" smtClean="0">
                <a:effectLst>
                  <a:outerShdw blurRad="60007" dist="310007" dir="7680000" sy="30000" kx="1300200" algn="ctr" rotWithShape="0">
                    <a:prstClr val="black">
                      <a:alpha val="32000"/>
                    </a:prstClr>
                  </a:outerShdw>
                </a:effectLst>
              </a:rPr>
              <a:t>PALM OIL</a:t>
            </a:r>
            <a:r>
              <a:rPr lang="en-US" sz="3200" dirty="0" smtClean="0">
                <a:effectLst>
                  <a:glow rad="228600">
                    <a:schemeClr val="accent1">
                      <a:satMod val="175000"/>
                      <a:alpha val="40000"/>
                    </a:schemeClr>
                  </a:glow>
                  <a:outerShdw blurRad="60007" dist="310007" dir="7680000" sy="30000" kx="1300200" algn="ctr" rotWithShape="0">
                    <a:prstClr val="black">
                      <a:alpha val="32000"/>
                    </a:prstClr>
                  </a:outerShdw>
                </a:effectLst>
              </a:rPr>
              <a:t>”</a:t>
            </a:r>
          </a:p>
        </p:txBody>
      </p:sp>
      <p:sp>
        <p:nvSpPr>
          <p:cNvPr id="6" name="TextBox 5"/>
          <p:cNvSpPr txBox="1"/>
          <p:nvPr/>
        </p:nvSpPr>
        <p:spPr>
          <a:xfrm>
            <a:off x="533400" y="1295400"/>
            <a:ext cx="7924800" cy="830997"/>
          </a:xfrm>
          <a:prstGeom prst="rect">
            <a:avLst/>
          </a:prstGeom>
          <a:noFill/>
        </p:spPr>
        <p:txBody>
          <a:bodyPr wrap="square" rtlCol="0">
            <a:spAutoFit/>
          </a:bodyPr>
          <a:lstStyle/>
          <a:p>
            <a:pPr algn="ctr"/>
            <a:r>
              <a:rPr lang="en-US" sz="2400" dirty="0" smtClean="0">
                <a:solidFill>
                  <a:srgbClr val="00FF00"/>
                </a:solidFill>
                <a:effectLst>
                  <a:glow rad="228600">
                    <a:schemeClr val="accent2">
                      <a:satMod val="175000"/>
                      <a:alpha val="40000"/>
                    </a:schemeClr>
                  </a:glow>
                </a:effectLst>
              </a:rPr>
              <a:t>Here is a list of a couple names of palm oil out of more than 60 names.</a:t>
            </a:r>
            <a:endParaRPr lang="en-US" sz="2400" dirty="0">
              <a:solidFill>
                <a:srgbClr val="00FF00"/>
              </a:solidFill>
              <a:effectLst>
                <a:glow rad="228600">
                  <a:schemeClr val="accent2">
                    <a:satMod val="175000"/>
                    <a:alpha val="40000"/>
                  </a:schemeClr>
                </a:glo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304800"/>
            <a:ext cx="8991600" cy="769441"/>
          </a:xfrm>
          <a:prstGeom prst="rect">
            <a:avLst/>
          </a:prstGeom>
          <a:noFill/>
        </p:spPr>
        <p:txBody>
          <a:bodyPr wrap="square" rtlCol="0">
            <a:spAutoFit/>
          </a:bodyPr>
          <a:lstStyle/>
          <a:p>
            <a:pPr algn="ctr"/>
            <a:r>
              <a:rPr lang="en-US" sz="4400" dirty="0" smtClean="0"/>
              <a:t>All Donations Are Greatly Appreciated!</a:t>
            </a:r>
            <a:endParaRPr lang="en-US" sz="4400" dirty="0"/>
          </a:p>
        </p:txBody>
      </p:sp>
      <p:sp>
        <p:nvSpPr>
          <p:cNvPr id="3" name="TextBox 2"/>
          <p:cNvSpPr txBox="1"/>
          <p:nvPr/>
        </p:nvSpPr>
        <p:spPr>
          <a:xfrm>
            <a:off x="304800" y="1524000"/>
            <a:ext cx="8458200" cy="1477328"/>
          </a:xfrm>
          <a:prstGeom prst="rect">
            <a:avLst/>
          </a:prstGeom>
          <a:noFill/>
        </p:spPr>
        <p:txBody>
          <a:bodyPr wrap="square" rtlCol="0">
            <a:spAutoFit/>
          </a:bodyPr>
          <a:lstStyle/>
          <a:p>
            <a:pPr algn="ctr"/>
            <a:r>
              <a:rPr lang="en-US" dirty="0" smtClean="0"/>
              <a:t>If you are thinking of trying to help the poor orangutans we are going to be putting in your classroom a can for any and all donations you might be willing to make for the orangutans in Borneo and Sumatra. The donations will be given to the Orangutan Foundation International which will use this money to care for orangutans that have lost their homes. The classroom that donates the most money gets a cupcake party.</a:t>
            </a:r>
            <a:endParaRPr lang="en-US" dirty="0"/>
          </a:p>
        </p:txBody>
      </p:sp>
      <p:pic>
        <p:nvPicPr>
          <p:cNvPr id="4098" name="Picture 2" descr="http://t2.gstatic.com/images?q=tbn:ANd9GcQQvaGksJq0SabPmngQUBGJU6GhcZKRMnfeHuPKJ-e7Ki-AiUWbaA"/>
          <p:cNvPicPr>
            <a:picLocks noChangeAspect="1" noChangeArrowheads="1"/>
          </p:cNvPicPr>
          <p:nvPr/>
        </p:nvPicPr>
        <p:blipFill>
          <a:blip r:embed="rId3" cstate="print"/>
          <a:srcRect/>
          <a:stretch>
            <a:fillRect/>
          </a:stretch>
        </p:blipFill>
        <p:spPr bwMode="auto">
          <a:xfrm>
            <a:off x="2971800" y="3505200"/>
            <a:ext cx="2466975" cy="1847851"/>
          </a:xfrm>
          <a:prstGeom prst="rect">
            <a:avLst/>
          </a:prstGeom>
          <a:noFill/>
        </p:spPr>
      </p:pic>
      <p:pic>
        <p:nvPicPr>
          <p:cNvPr id="6146" name="Picture 2" descr="http://t1.gstatic.com/images?q=tbn:ANd9GcSJaof6S1BrwQYrPw6AdEJQQZ1QlFkrpfeCrCkGu5vdcx-rwYyM"/>
          <p:cNvPicPr>
            <a:picLocks noChangeAspect="1" noChangeArrowheads="1"/>
          </p:cNvPicPr>
          <p:nvPr/>
        </p:nvPicPr>
        <p:blipFill>
          <a:blip r:embed="rId4" cstate="print"/>
          <a:srcRect/>
          <a:stretch>
            <a:fillRect/>
          </a:stretch>
        </p:blipFill>
        <p:spPr bwMode="auto">
          <a:xfrm>
            <a:off x="-2895600" y="1981200"/>
            <a:ext cx="2257425" cy="2028825"/>
          </a:xfrm>
          <a:prstGeom prst="rect">
            <a:avLst/>
          </a:prstGeom>
          <a:noFill/>
        </p:spPr>
      </p:pic>
      <p:pic>
        <p:nvPicPr>
          <p:cNvPr id="6148" name="Picture 4" descr="http://t1.gstatic.com/images?q=tbn:ANd9GcSJaof6S1BrwQYrPw6AdEJQQZ1QlFkrpfeCrCkGu5vdcx-rwYyM"/>
          <p:cNvPicPr>
            <a:picLocks noChangeAspect="1" noChangeArrowheads="1"/>
          </p:cNvPicPr>
          <p:nvPr/>
        </p:nvPicPr>
        <p:blipFill>
          <a:blip r:embed="rId4" cstate="print"/>
          <a:srcRect/>
          <a:stretch>
            <a:fillRect/>
          </a:stretch>
        </p:blipFill>
        <p:spPr bwMode="auto">
          <a:xfrm>
            <a:off x="9448800" y="914400"/>
            <a:ext cx="2257425" cy="2028825"/>
          </a:xfrm>
          <a:prstGeom prst="rect">
            <a:avLst/>
          </a:prstGeom>
          <a:noFill/>
        </p:spPr>
      </p:pic>
    </p:spTree>
  </p:cSld>
  <p:clrMapOvr>
    <a:masterClrMapping/>
  </p:clrMapOvr>
  <p:transition>
    <p:sndAc>
      <p:stSnd>
        <p:snd r:embed="rId2" name="cashre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8.33333E-7 0 L -0.35677 0.36319 " pathEditMode="relative" rAng="0" ptsTypes="AA">
                                      <p:cBhvr>
                                        <p:cTn id="6" dur="2000" fill="hold"/>
                                        <p:tgtEl>
                                          <p:spTgt spid="6148"/>
                                        </p:tgtEl>
                                        <p:attrNameLst>
                                          <p:attrName>ppt_x</p:attrName>
                                          <p:attrName>ppt_y</p:attrName>
                                        </p:attrNameLst>
                                      </p:cBhvr>
                                      <p:rCtr x="-178" y="181"/>
                                    </p:animMotion>
                                  </p:childTnLst>
                                </p:cTn>
                              </p:par>
                              <p:par>
                                <p:cTn id="7" presetID="0" presetClass="path" presetSubtype="0" accel="50000" decel="50000" fill="hold" nodeType="withEffect">
                                  <p:stCondLst>
                                    <p:cond delay="0"/>
                                  </p:stCondLst>
                                  <p:childTnLst>
                                    <p:animMotion origin="layout" path="M -8.33333E-7 4.44444E-6 L 0.36823 0.21875 " pathEditMode="relative" rAng="0" ptsTypes="AA">
                                      <p:cBhvr>
                                        <p:cTn id="8" dur="2000" fill="hold"/>
                                        <p:tgtEl>
                                          <p:spTgt spid="6146"/>
                                        </p:tgtEl>
                                        <p:attrNameLst>
                                          <p:attrName>ppt_x</p:attrName>
                                          <p:attrName>ppt_y</p:attrName>
                                        </p:attrNameLst>
                                      </p:cBhvr>
                                      <p:rCtr x="184" y="10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445</TotalTime>
  <Words>583</Words>
  <Application>Microsoft Office PowerPoint</Application>
  <PresentationFormat>On-screen Show (4:3)</PresentationFormat>
  <Paragraphs>81</Paragraphs>
  <Slides>16</Slides>
  <Notes>5</Notes>
  <HiddenSlides>0</HiddenSlides>
  <MMClips>8</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Office Theme</vt:lpstr>
      <vt:lpstr>SAVE THE ORANGUTANS</vt:lpstr>
      <vt:lpstr>Why Orangutans Are Becoming Extinct</vt:lpstr>
      <vt:lpstr>Slide 3</vt:lpstr>
      <vt:lpstr>Slide 4</vt:lpstr>
      <vt:lpstr>What You Can Do To Help</vt:lpstr>
      <vt:lpstr>Slide 6</vt:lpstr>
      <vt:lpstr>Slide 7</vt:lpstr>
      <vt:lpstr>Slide 8</vt:lpstr>
      <vt:lpstr>Slide 9</vt:lpstr>
      <vt:lpstr>Slide 10</vt:lpstr>
      <vt:lpstr>Resources</vt:lpstr>
      <vt:lpstr>Slide 12</vt:lpstr>
      <vt:lpstr>Slide 13</vt:lpstr>
      <vt:lpstr>Slide 14</vt:lpstr>
      <vt:lpstr>Slide 15</vt:lpstr>
      <vt:lpstr>Slide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SAVE THE ORANGUTANS</dc:title>
  <dc:creator>Student</dc:creator>
  <cp:lastModifiedBy>Teacher</cp:lastModifiedBy>
  <cp:revision>84</cp:revision>
  <dcterms:created xsi:type="dcterms:W3CDTF">2011-12-20T19:10:31Z</dcterms:created>
  <dcterms:modified xsi:type="dcterms:W3CDTF">2012-01-17T19:32:42Z</dcterms:modified>
</cp:coreProperties>
</file>